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56" r:id="rId3"/>
    <p:sldId id="257" r:id="rId4"/>
    <p:sldId id="261" r:id="rId5"/>
    <p:sldId id="258" r:id="rId6"/>
    <p:sldId id="260" r:id="rId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D2C1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p:scale>
          <a:sx n="93" d="100"/>
          <a:sy n="93" d="100"/>
        </p:scale>
        <p:origin x="456" y="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png>
</file>

<file path=ppt/media/image4.jpe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E5F617-A8DC-6B44-913E-E7B979DFA54D}"/>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8FB5B240-C450-630F-1539-593E32A047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A53C76CD-9BEC-2926-FCEE-9CD2ADA9DDA1}"/>
              </a:ext>
            </a:extLst>
          </p:cNvPr>
          <p:cNvSpPr>
            <a:spLocks noGrp="1"/>
          </p:cNvSpPr>
          <p:nvPr>
            <p:ph type="dt" sz="half" idx="10"/>
          </p:nvPr>
        </p:nvSpPr>
        <p:spPr/>
        <p:txBody>
          <a:bodyPr/>
          <a:lstStyle/>
          <a:p>
            <a:fld id="{98521AFA-8C72-4ABB-B5B4-072DF970545F}" type="datetimeFigureOut">
              <a:rPr lang="fr-FR" smtClean="0"/>
              <a:t>18/10/2022</a:t>
            </a:fld>
            <a:endParaRPr lang="fr-FR"/>
          </a:p>
        </p:txBody>
      </p:sp>
      <p:sp>
        <p:nvSpPr>
          <p:cNvPr id="5" name="Espace réservé du pied de page 4">
            <a:extLst>
              <a:ext uri="{FF2B5EF4-FFF2-40B4-BE49-F238E27FC236}">
                <a16:creationId xmlns:a16="http://schemas.microsoft.com/office/drawing/2014/main" id="{BED4E29B-D3B9-0BC7-2893-5029203807E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57338DA-D7B0-34CC-0A2C-5CB070E8E351}"/>
              </a:ext>
            </a:extLst>
          </p:cNvPr>
          <p:cNvSpPr>
            <a:spLocks noGrp="1"/>
          </p:cNvSpPr>
          <p:nvPr>
            <p:ph type="sldNum" sz="quarter" idx="12"/>
          </p:nvPr>
        </p:nvSpPr>
        <p:spPr/>
        <p:txBody>
          <a:bodyPr/>
          <a:lstStyle/>
          <a:p>
            <a:fld id="{881DC58C-0EBA-4C79-B3A7-7E49C7A71AEC}" type="slidenum">
              <a:rPr lang="fr-FR" smtClean="0"/>
              <a:t>‹N°›</a:t>
            </a:fld>
            <a:endParaRPr lang="fr-FR"/>
          </a:p>
        </p:txBody>
      </p:sp>
    </p:spTree>
    <p:extLst>
      <p:ext uri="{BB962C8B-B14F-4D97-AF65-F5344CB8AC3E}">
        <p14:creationId xmlns:p14="http://schemas.microsoft.com/office/powerpoint/2010/main" val="38753548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035BA8-0F66-BDA3-0278-7DA2A118614C}"/>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3843D847-0731-E5B7-7C08-2BB3F6D3F162}"/>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FB2312E-7ADF-2E21-35CA-523780E54D97}"/>
              </a:ext>
            </a:extLst>
          </p:cNvPr>
          <p:cNvSpPr>
            <a:spLocks noGrp="1"/>
          </p:cNvSpPr>
          <p:nvPr>
            <p:ph type="dt" sz="half" idx="10"/>
          </p:nvPr>
        </p:nvSpPr>
        <p:spPr/>
        <p:txBody>
          <a:bodyPr/>
          <a:lstStyle/>
          <a:p>
            <a:fld id="{98521AFA-8C72-4ABB-B5B4-072DF970545F}" type="datetimeFigureOut">
              <a:rPr lang="fr-FR" smtClean="0"/>
              <a:t>18/10/2022</a:t>
            </a:fld>
            <a:endParaRPr lang="fr-FR"/>
          </a:p>
        </p:txBody>
      </p:sp>
      <p:sp>
        <p:nvSpPr>
          <p:cNvPr id="5" name="Espace réservé du pied de page 4">
            <a:extLst>
              <a:ext uri="{FF2B5EF4-FFF2-40B4-BE49-F238E27FC236}">
                <a16:creationId xmlns:a16="http://schemas.microsoft.com/office/drawing/2014/main" id="{28E80611-F68B-71CE-ABD6-CDB65373A60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5DB1EC0-37EB-381D-FB09-2943DB1C7E12}"/>
              </a:ext>
            </a:extLst>
          </p:cNvPr>
          <p:cNvSpPr>
            <a:spLocks noGrp="1"/>
          </p:cNvSpPr>
          <p:nvPr>
            <p:ph type="sldNum" sz="quarter" idx="12"/>
          </p:nvPr>
        </p:nvSpPr>
        <p:spPr/>
        <p:txBody>
          <a:bodyPr/>
          <a:lstStyle/>
          <a:p>
            <a:fld id="{881DC58C-0EBA-4C79-B3A7-7E49C7A71AEC}" type="slidenum">
              <a:rPr lang="fr-FR" smtClean="0"/>
              <a:t>‹N°›</a:t>
            </a:fld>
            <a:endParaRPr lang="fr-FR"/>
          </a:p>
        </p:txBody>
      </p:sp>
    </p:spTree>
    <p:extLst>
      <p:ext uri="{BB962C8B-B14F-4D97-AF65-F5344CB8AC3E}">
        <p14:creationId xmlns:p14="http://schemas.microsoft.com/office/powerpoint/2010/main" val="1922744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31E30B26-CCAC-CF90-5A4C-1A7EBBAE7C44}"/>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335D2D8C-63B9-8277-8187-ED180A488F06}"/>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C802AC5-5C2C-F91D-A703-C0FF32497964}"/>
              </a:ext>
            </a:extLst>
          </p:cNvPr>
          <p:cNvSpPr>
            <a:spLocks noGrp="1"/>
          </p:cNvSpPr>
          <p:nvPr>
            <p:ph type="dt" sz="half" idx="10"/>
          </p:nvPr>
        </p:nvSpPr>
        <p:spPr/>
        <p:txBody>
          <a:bodyPr/>
          <a:lstStyle/>
          <a:p>
            <a:fld id="{98521AFA-8C72-4ABB-B5B4-072DF970545F}" type="datetimeFigureOut">
              <a:rPr lang="fr-FR" smtClean="0"/>
              <a:t>18/10/2022</a:t>
            </a:fld>
            <a:endParaRPr lang="fr-FR"/>
          </a:p>
        </p:txBody>
      </p:sp>
      <p:sp>
        <p:nvSpPr>
          <p:cNvPr id="5" name="Espace réservé du pied de page 4">
            <a:extLst>
              <a:ext uri="{FF2B5EF4-FFF2-40B4-BE49-F238E27FC236}">
                <a16:creationId xmlns:a16="http://schemas.microsoft.com/office/drawing/2014/main" id="{60524C60-FA89-FF17-122F-9D22A1EA096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4048E79-108C-3F13-42A3-9FA8D2BD94C3}"/>
              </a:ext>
            </a:extLst>
          </p:cNvPr>
          <p:cNvSpPr>
            <a:spLocks noGrp="1"/>
          </p:cNvSpPr>
          <p:nvPr>
            <p:ph type="sldNum" sz="quarter" idx="12"/>
          </p:nvPr>
        </p:nvSpPr>
        <p:spPr/>
        <p:txBody>
          <a:bodyPr/>
          <a:lstStyle/>
          <a:p>
            <a:fld id="{881DC58C-0EBA-4C79-B3A7-7E49C7A71AEC}" type="slidenum">
              <a:rPr lang="fr-FR" smtClean="0"/>
              <a:t>‹N°›</a:t>
            </a:fld>
            <a:endParaRPr lang="fr-FR"/>
          </a:p>
        </p:txBody>
      </p:sp>
    </p:spTree>
    <p:extLst>
      <p:ext uri="{BB962C8B-B14F-4D97-AF65-F5344CB8AC3E}">
        <p14:creationId xmlns:p14="http://schemas.microsoft.com/office/powerpoint/2010/main" val="586967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039D4D-51B4-46F5-B819-6332FE95F11B}"/>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0D2F2A61-E88C-CDFC-9081-2D063147E263}"/>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02DDA37-21AB-DEA8-2925-65850DD2C285}"/>
              </a:ext>
            </a:extLst>
          </p:cNvPr>
          <p:cNvSpPr>
            <a:spLocks noGrp="1"/>
          </p:cNvSpPr>
          <p:nvPr>
            <p:ph type="dt" sz="half" idx="10"/>
          </p:nvPr>
        </p:nvSpPr>
        <p:spPr/>
        <p:txBody>
          <a:bodyPr/>
          <a:lstStyle/>
          <a:p>
            <a:fld id="{98521AFA-8C72-4ABB-B5B4-072DF970545F}" type="datetimeFigureOut">
              <a:rPr lang="fr-FR" smtClean="0"/>
              <a:t>18/10/2022</a:t>
            </a:fld>
            <a:endParaRPr lang="fr-FR"/>
          </a:p>
        </p:txBody>
      </p:sp>
      <p:sp>
        <p:nvSpPr>
          <p:cNvPr id="5" name="Espace réservé du pied de page 4">
            <a:extLst>
              <a:ext uri="{FF2B5EF4-FFF2-40B4-BE49-F238E27FC236}">
                <a16:creationId xmlns:a16="http://schemas.microsoft.com/office/drawing/2014/main" id="{0266A091-B50A-EB2C-9782-334A06E33EE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CD21BD4-72FB-B724-1A69-CF2421ECD24B}"/>
              </a:ext>
            </a:extLst>
          </p:cNvPr>
          <p:cNvSpPr>
            <a:spLocks noGrp="1"/>
          </p:cNvSpPr>
          <p:nvPr>
            <p:ph type="sldNum" sz="quarter" idx="12"/>
          </p:nvPr>
        </p:nvSpPr>
        <p:spPr/>
        <p:txBody>
          <a:bodyPr/>
          <a:lstStyle/>
          <a:p>
            <a:fld id="{881DC58C-0EBA-4C79-B3A7-7E49C7A71AEC}" type="slidenum">
              <a:rPr lang="fr-FR" smtClean="0"/>
              <a:t>‹N°›</a:t>
            </a:fld>
            <a:endParaRPr lang="fr-FR"/>
          </a:p>
        </p:txBody>
      </p:sp>
    </p:spTree>
    <p:extLst>
      <p:ext uri="{BB962C8B-B14F-4D97-AF65-F5344CB8AC3E}">
        <p14:creationId xmlns:p14="http://schemas.microsoft.com/office/powerpoint/2010/main" val="700984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12C087F-8151-D384-B4DF-798BFE64FEBF}"/>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8E066131-0A1A-AD71-AEB3-755B7B9691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6B319E8B-7438-F906-0292-5F35974771E0}"/>
              </a:ext>
            </a:extLst>
          </p:cNvPr>
          <p:cNvSpPr>
            <a:spLocks noGrp="1"/>
          </p:cNvSpPr>
          <p:nvPr>
            <p:ph type="dt" sz="half" idx="10"/>
          </p:nvPr>
        </p:nvSpPr>
        <p:spPr/>
        <p:txBody>
          <a:bodyPr/>
          <a:lstStyle/>
          <a:p>
            <a:fld id="{98521AFA-8C72-4ABB-B5B4-072DF970545F}" type="datetimeFigureOut">
              <a:rPr lang="fr-FR" smtClean="0"/>
              <a:t>18/10/2022</a:t>
            </a:fld>
            <a:endParaRPr lang="fr-FR"/>
          </a:p>
        </p:txBody>
      </p:sp>
      <p:sp>
        <p:nvSpPr>
          <p:cNvPr id="5" name="Espace réservé du pied de page 4">
            <a:extLst>
              <a:ext uri="{FF2B5EF4-FFF2-40B4-BE49-F238E27FC236}">
                <a16:creationId xmlns:a16="http://schemas.microsoft.com/office/drawing/2014/main" id="{7B364769-4390-7141-AC84-8056C782DA7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F8B4312-215E-D8B6-590B-6864981F03CB}"/>
              </a:ext>
            </a:extLst>
          </p:cNvPr>
          <p:cNvSpPr>
            <a:spLocks noGrp="1"/>
          </p:cNvSpPr>
          <p:nvPr>
            <p:ph type="sldNum" sz="quarter" idx="12"/>
          </p:nvPr>
        </p:nvSpPr>
        <p:spPr/>
        <p:txBody>
          <a:bodyPr/>
          <a:lstStyle/>
          <a:p>
            <a:fld id="{881DC58C-0EBA-4C79-B3A7-7E49C7A71AEC}" type="slidenum">
              <a:rPr lang="fr-FR" smtClean="0"/>
              <a:t>‹N°›</a:t>
            </a:fld>
            <a:endParaRPr lang="fr-FR"/>
          </a:p>
        </p:txBody>
      </p:sp>
    </p:spTree>
    <p:extLst>
      <p:ext uri="{BB962C8B-B14F-4D97-AF65-F5344CB8AC3E}">
        <p14:creationId xmlns:p14="http://schemas.microsoft.com/office/powerpoint/2010/main" val="2481828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E80E50F-283F-F8F2-843E-378C9C760825}"/>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C466B9FA-1EC0-A6F9-AB10-7DDF75534FB5}"/>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FDF26312-EE66-C51F-598E-033FF2D29B89}"/>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DDF39C61-20A6-F7D7-2CF2-C021B140742A}"/>
              </a:ext>
            </a:extLst>
          </p:cNvPr>
          <p:cNvSpPr>
            <a:spLocks noGrp="1"/>
          </p:cNvSpPr>
          <p:nvPr>
            <p:ph type="dt" sz="half" idx="10"/>
          </p:nvPr>
        </p:nvSpPr>
        <p:spPr/>
        <p:txBody>
          <a:bodyPr/>
          <a:lstStyle/>
          <a:p>
            <a:fld id="{98521AFA-8C72-4ABB-B5B4-072DF970545F}" type="datetimeFigureOut">
              <a:rPr lang="fr-FR" smtClean="0"/>
              <a:t>18/10/2022</a:t>
            </a:fld>
            <a:endParaRPr lang="fr-FR"/>
          </a:p>
        </p:txBody>
      </p:sp>
      <p:sp>
        <p:nvSpPr>
          <p:cNvPr id="6" name="Espace réservé du pied de page 5">
            <a:extLst>
              <a:ext uri="{FF2B5EF4-FFF2-40B4-BE49-F238E27FC236}">
                <a16:creationId xmlns:a16="http://schemas.microsoft.com/office/drawing/2014/main" id="{9F115657-44D6-901B-6186-C4E308F205E1}"/>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93C16C3-AE15-916F-44CA-616261F1AE3F}"/>
              </a:ext>
            </a:extLst>
          </p:cNvPr>
          <p:cNvSpPr>
            <a:spLocks noGrp="1"/>
          </p:cNvSpPr>
          <p:nvPr>
            <p:ph type="sldNum" sz="quarter" idx="12"/>
          </p:nvPr>
        </p:nvSpPr>
        <p:spPr/>
        <p:txBody>
          <a:bodyPr/>
          <a:lstStyle/>
          <a:p>
            <a:fld id="{881DC58C-0EBA-4C79-B3A7-7E49C7A71AEC}" type="slidenum">
              <a:rPr lang="fr-FR" smtClean="0"/>
              <a:t>‹N°›</a:t>
            </a:fld>
            <a:endParaRPr lang="fr-FR"/>
          </a:p>
        </p:txBody>
      </p:sp>
    </p:spTree>
    <p:extLst>
      <p:ext uri="{BB962C8B-B14F-4D97-AF65-F5344CB8AC3E}">
        <p14:creationId xmlns:p14="http://schemas.microsoft.com/office/powerpoint/2010/main" val="42056316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87E481F-44E9-953F-65A7-DEC05F137F21}"/>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F27DE859-C81E-F967-80E1-A0BFD5D1DF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89E11F53-3D20-414C-6CE6-DEDCF11E46A7}"/>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F214E821-C6F0-DA30-5773-64E47422989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0A854705-E3C8-EA77-8971-66DF025934B6}"/>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14EC010E-21B6-520E-E7A2-6DA0ACBDB017}"/>
              </a:ext>
            </a:extLst>
          </p:cNvPr>
          <p:cNvSpPr>
            <a:spLocks noGrp="1"/>
          </p:cNvSpPr>
          <p:nvPr>
            <p:ph type="dt" sz="half" idx="10"/>
          </p:nvPr>
        </p:nvSpPr>
        <p:spPr/>
        <p:txBody>
          <a:bodyPr/>
          <a:lstStyle/>
          <a:p>
            <a:fld id="{98521AFA-8C72-4ABB-B5B4-072DF970545F}" type="datetimeFigureOut">
              <a:rPr lang="fr-FR" smtClean="0"/>
              <a:t>18/10/2022</a:t>
            </a:fld>
            <a:endParaRPr lang="fr-FR"/>
          </a:p>
        </p:txBody>
      </p:sp>
      <p:sp>
        <p:nvSpPr>
          <p:cNvPr id="8" name="Espace réservé du pied de page 7">
            <a:extLst>
              <a:ext uri="{FF2B5EF4-FFF2-40B4-BE49-F238E27FC236}">
                <a16:creationId xmlns:a16="http://schemas.microsoft.com/office/drawing/2014/main" id="{1D70D232-82C3-F46F-A8CE-9354742E46F9}"/>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31D523DF-AF29-51A0-56A3-95D6CE97BC2C}"/>
              </a:ext>
            </a:extLst>
          </p:cNvPr>
          <p:cNvSpPr>
            <a:spLocks noGrp="1"/>
          </p:cNvSpPr>
          <p:nvPr>
            <p:ph type="sldNum" sz="quarter" idx="12"/>
          </p:nvPr>
        </p:nvSpPr>
        <p:spPr/>
        <p:txBody>
          <a:bodyPr/>
          <a:lstStyle/>
          <a:p>
            <a:fld id="{881DC58C-0EBA-4C79-B3A7-7E49C7A71AEC}" type="slidenum">
              <a:rPr lang="fr-FR" smtClean="0"/>
              <a:t>‹N°›</a:t>
            </a:fld>
            <a:endParaRPr lang="fr-FR"/>
          </a:p>
        </p:txBody>
      </p:sp>
    </p:spTree>
    <p:extLst>
      <p:ext uri="{BB962C8B-B14F-4D97-AF65-F5344CB8AC3E}">
        <p14:creationId xmlns:p14="http://schemas.microsoft.com/office/powerpoint/2010/main" val="2567568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60E891-576C-6584-0EA1-FEB55B31817A}"/>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9BA4002F-D6C5-68E3-CD48-FC4D7D5B917E}"/>
              </a:ext>
            </a:extLst>
          </p:cNvPr>
          <p:cNvSpPr>
            <a:spLocks noGrp="1"/>
          </p:cNvSpPr>
          <p:nvPr>
            <p:ph type="dt" sz="half" idx="10"/>
          </p:nvPr>
        </p:nvSpPr>
        <p:spPr/>
        <p:txBody>
          <a:bodyPr/>
          <a:lstStyle/>
          <a:p>
            <a:fld id="{98521AFA-8C72-4ABB-B5B4-072DF970545F}" type="datetimeFigureOut">
              <a:rPr lang="fr-FR" smtClean="0"/>
              <a:t>18/10/2022</a:t>
            </a:fld>
            <a:endParaRPr lang="fr-FR"/>
          </a:p>
        </p:txBody>
      </p:sp>
      <p:sp>
        <p:nvSpPr>
          <p:cNvPr id="4" name="Espace réservé du pied de page 3">
            <a:extLst>
              <a:ext uri="{FF2B5EF4-FFF2-40B4-BE49-F238E27FC236}">
                <a16:creationId xmlns:a16="http://schemas.microsoft.com/office/drawing/2014/main" id="{11FE9879-7181-28FE-9423-7CDBC183161B}"/>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6FDA7C65-97A1-A7D8-1E0E-6EB806E4CC91}"/>
              </a:ext>
            </a:extLst>
          </p:cNvPr>
          <p:cNvSpPr>
            <a:spLocks noGrp="1"/>
          </p:cNvSpPr>
          <p:nvPr>
            <p:ph type="sldNum" sz="quarter" idx="12"/>
          </p:nvPr>
        </p:nvSpPr>
        <p:spPr/>
        <p:txBody>
          <a:bodyPr/>
          <a:lstStyle/>
          <a:p>
            <a:fld id="{881DC58C-0EBA-4C79-B3A7-7E49C7A71AEC}" type="slidenum">
              <a:rPr lang="fr-FR" smtClean="0"/>
              <a:t>‹N°›</a:t>
            </a:fld>
            <a:endParaRPr lang="fr-FR"/>
          </a:p>
        </p:txBody>
      </p:sp>
    </p:spTree>
    <p:extLst>
      <p:ext uri="{BB962C8B-B14F-4D97-AF65-F5344CB8AC3E}">
        <p14:creationId xmlns:p14="http://schemas.microsoft.com/office/powerpoint/2010/main" val="1898367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A7D1DEF5-39F1-ED54-06A4-9DB3F9A5314E}"/>
              </a:ext>
            </a:extLst>
          </p:cNvPr>
          <p:cNvSpPr>
            <a:spLocks noGrp="1"/>
          </p:cNvSpPr>
          <p:nvPr>
            <p:ph type="dt" sz="half" idx="10"/>
          </p:nvPr>
        </p:nvSpPr>
        <p:spPr/>
        <p:txBody>
          <a:bodyPr/>
          <a:lstStyle/>
          <a:p>
            <a:fld id="{98521AFA-8C72-4ABB-B5B4-072DF970545F}" type="datetimeFigureOut">
              <a:rPr lang="fr-FR" smtClean="0"/>
              <a:t>18/10/2022</a:t>
            </a:fld>
            <a:endParaRPr lang="fr-FR"/>
          </a:p>
        </p:txBody>
      </p:sp>
      <p:sp>
        <p:nvSpPr>
          <p:cNvPr id="3" name="Espace réservé du pied de page 2">
            <a:extLst>
              <a:ext uri="{FF2B5EF4-FFF2-40B4-BE49-F238E27FC236}">
                <a16:creationId xmlns:a16="http://schemas.microsoft.com/office/drawing/2014/main" id="{FF65560C-7666-4A6B-D6B5-B5C5E7EE86DC}"/>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B4A8CB63-2A11-4297-55FF-3CEB28432BBD}"/>
              </a:ext>
            </a:extLst>
          </p:cNvPr>
          <p:cNvSpPr>
            <a:spLocks noGrp="1"/>
          </p:cNvSpPr>
          <p:nvPr>
            <p:ph type="sldNum" sz="quarter" idx="12"/>
          </p:nvPr>
        </p:nvSpPr>
        <p:spPr/>
        <p:txBody>
          <a:bodyPr/>
          <a:lstStyle/>
          <a:p>
            <a:fld id="{881DC58C-0EBA-4C79-B3A7-7E49C7A71AEC}" type="slidenum">
              <a:rPr lang="fr-FR" smtClean="0"/>
              <a:t>‹N°›</a:t>
            </a:fld>
            <a:endParaRPr lang="fr-FR"/>
          </a:p>
        </p:txBody>
      </p:sp>
    </p:spTree>
    <p:extLst>
      <p:ext uri="{BB962C8B-B14F-4D97-AF65-F5344CB8AC3E}">
        <p14:creationId xmlns:p14="http://schemas.microsoft.com/office/powerpoint/2010/main" val="40791411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31D2125-76B6-B007-98A4-1F8C1E7091C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4EF8BA6A-DF20-13FB-18A8-61A9FCF42A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9F7104CB-2690-A2BC-4B5E-FECABFC7C9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550CDAB-798D-BEB3-B714-900CE8FBD365}"/>
              </a:ext>
            </a:extLst>
          </p:cNvPr>
          <p:cNvSpPr>
            <a:spLocks noGrp="1"/>
          </p:cNvSpPr>
          <p:nvPr>
            <p:ph type="dt" sz="half" idx="10"/>
          </p:nvPr>
        </p:nvSpPr>
        <p:spPr/>
        <p:txBody>
          <a:bodyPr/>
          <a:lstStyle/>
          <a:p>
            <a:fld id="{98521AFA-8C72-4ABB-B5B4-072DF970545F}" type="datetimeFigureOut">
              <a:rPr lang="fr-FR" smtClean="0"/>
              <a:t>18/10/2022</a:t>
            </a:fld>
            <a:endParaRPr lang="fr-FR"/>
          </a:p>
        </p:txBody>
      </p:sp>
      <p:sp>
        <p:nvSpPr>
          <p:cNvPr id="6" name="Espace réservé du pied de page 5">
            <a:extLst>
              <a:ext uri="{FF2B5EF4-FFF2-40B4-BE49-F238E27FC236}">
                <a16:creationId xmlns:a16="http://schemas.microsoft.com/office/drawing/2014/main" id="{0BBF6693-DCF3-1592-32E0-6322F9FC38F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DACAB48-125F-82AC-F606-5A617A753797}"/>
              </a:ext>
            </a:extLst>
          </p:cNvPr>
          <p:cNvSpPr>
            <a:spLocks noGrp="1"/>
          </p:cNvSpPr>
          <p:nvPr>
            <p:ph type="sldNum" sz="quarter" idx="12"/>
          </p:nvPr>
        </p:nvSpPr>
        <p:spPr/>
        <p:txBody>
          <a:bodyPr/>
          <a:lstStyle/>
          <a:p>
            <a:fld id="{881DC58C-0EBA-4C79-B3A7-7E49C7A71AEC}" type="slidenum">
              <a:rPr lang="fr-FR" smtClean="0"/>
              <a:t>‹N°›</a:t>
            </a:fld>
            <a:endParaRPr lang="fr-FR"/>
          </a:p>
        </p:txBody>
      </p:sp>
    </p:spTree>
    <p:extLst>
      <p:ext uri="{BB962C8B-B14F-4D97-AF65-F5344CB8AC3E}">
        <p14:creationId xmlns:p14="http://schemas.microsoft.com/office/powerpoint/2010/main" val="1151838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C06870E-E900-8DD3-AB26-BE55AC92529A}"/>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41FBCD3-2DC9-3EB1-FAD5-30339AEEEB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966A3766-C4D5-9C22-0764-D13E284685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D12BBEAF-7542-687E-30CB-C539240D80BC}"/>
              </a:ext>
            </a:extLst>
          </p:cNvPr>
          <p:cNvSpPr>
            <a:spLocks noGrp="1"/>
          </p:cNvSpPr>
          <p:nvPr>
            <p:ph type="dt" sz="half" idx="10"/>
          </p:nvPr>
        </p:nvSpPr>
        <p:spPr/>
        <p:txBody>
          <a:bodyPr/>
          <a:lstStyle/>
          <a:p>
            <a:fld id="{98521AFA-8C72-4ABB-B5B4-072DF970545F}" type="datetimeFigureOut">
              <a:rPr lang="fr-FR" smtClean="0"/>
              <a:t>18/10/2022</a:t>
            </a:fld>
            <a:endParaRPr lang="fr-FR"/>
          </a:p>
        </p:txBody>
      </p:sp>
      <p:sp>
        <p:nvSpPr>
          <p:cNvPr id="6" name="Espace réservé du pied de page 5">
            <a:extLst>
              <a:ext uri="{FF2B5EF4-FFF2-40B4-BE49-F238E27FC236}">
                <a16:creationId xmlns:a16="http://schemas.microsoft.com/office/drawing/2014/main" id="{9EC057E4-AC70-39F0-3578-7B973C405E8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3F33F60-B082-0894-2D95-BF595D832D16}"/>
              </a:ext>
            </a:extLst>
          </p:cNvPr>
          <p:cNvSpPr>
            <a:spLocks noGrp="1"/>
          </p:cNvSpPr>
          <p:nvPr>
            <p:ph type="sldNum" sz="quarter" idx="12"/>
          </p:nvPr>
        </p:nvSpPr>
        <p:spPr/>
        <p:txBody>
          <a:bodyPr/>
          <a:lstStyle/>
          <a:p>
            <a:fld id="{881DC58C-0EBA-4C79-B3A7-7E49C7A71AEC}" type="slidenum">
              <a:rPr lang="fr-FR" smtClean="0"/>
              <a:t>‹N°›</a:t>
            </a:fld>
            <a:endParaRPr lang="fr-FR"/>
          </a:p>
        </p:txBody>
      </p:sp>
    </p:spTree>
    <p:extLst>
      <p:ext uri="{BB962C8B-B14F-4D97-AF65-F5344CB8AC3E}">
        <p14:creationId xmlns:p14="http://schemas.microsoft.com/office/powerpoint/2010/main" val="3246142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412D54F4-D2A2-F1BC-6D67-2A033FEC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A99628BE-1116-B39B-B0B0-BEB54D8D8E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74F5A409-1388-2C6A-5734-24812DBE74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521AFA-8C72-4ABB-B5B4-072DF970545F}" type="datetimeFigureOut">
              <a:rPr lang="fr-FR" smtClean="0"/>
              <a:t>18/10/2022</a:t>
            </a:fld>
            <a:endParaRPr lang="fr-FR"/>
          </a:p>
        </p:txBody>
      </p:sp>
      <p:sp>
        <p:nvSpPr>
          <p:cNvPr id="5" name="Espace réservé du pied de page 4">
            <a:extLst>
              <a:ext uri="{FF2B5EF4-FFF2-40B4-BE49-F238E27FC236}">
                <a16:creationId xmlns:a16="http://schemas.microsoft.com/office/drawing/2014/main" id="{B4BE548C-4FFF-60D7-3D45-E8BD40D3D4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43B4CA35-CA3F-FCE0-6627-6587463DE0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1DC58C-0EBA-4C79-B3A7-7E49C7A71AEC}" type="slidenum">
              <a:rPr lang="fr-FR" smtClean="0"/>
              <a:t>‹N°›</a:t>
            </a:fld>
            <a:endParaRPr lang="fr-FR"/>
          </a:p>
        </p:txBody>
      </p:sp>
    </p:spTree>
    <p:extLst>
      <p:ext uri="{BB962C8B-B14F-4D97-AF65-F5344CB8AC3E}">
        <p14:creationId xmlns:p14="http://schemas.microsoft.com/office/powerpoint/2010/main" val="16227562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Espace réservé du contenu 3" descr="Une image contenant clipart">
            <a:extLst>
              <a:ext uri="{FF2B5EF4-FFF2-40B4-BE49-F238E27FC236}">
                <a16:creationId xmlns:a16="http://schemas.microsoft.com/office/drawing/2014/main" id="{B847EF95-C33C-2491-8AF3-414E49B5147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082" r="5011" b="-1"/>
          <a:stretch/>
        </p:blipFill>
        <p:spPr>
          <a:xfrm>
            <a:off x="119865" y="1878556"/>
            <a:ext cx="6689733" cy="3762277"/>
          </a:xfrm>
          <a:prstGeom prst="rect">
            <a:avLst/>
          </a:prstGeom>
        </p:spPr>
      </p:pic>
      <p:sp>
        <p:nvSpPr>
          <p:cNvPr id="8" name="ZoneTexte 7">
            <a:extLst>
              <a:ext uri="{FF2B5EF4-FFF2-40B4-BE49-F238E27FC236}">
                <a16:creationId xmlns:a16="http://schemas.microsoft.com/office/drawing/2014/main" id="{05797170-C596-28E0-20EE-33E6C70A5328}"/>
              </a:ext>
            </a:extLst>
          </p:cNvPr>
          <p:cNvSpPr txBox="1"/>
          <p:nvPr/>
        </p:nvSpPr>
        <p:spPr>
          <a:xfrm>
            <a:off x="585627" y="661389"/>
            <a:ext cx="5989833" cy="1107996"/>
          </a:xfrm>
          <a:prstGeom prst="rect">
            <a:avLst/>
          </a:prstGeom>
          <a:noFill/>
        </p:spPr>
        <p:txBody>
          <a:bodyPr wrap="square" rtlCol="0">
            <a:spAutoFit/>
          </a:bodyPr>
          <a:lstStyle/>
          <a:p>
            <a:pPr algn="ctr"/>
            <a:r>
              <a:rPr lang="fr-FR" sz="6600" b="1" u="sng" dirty="0">
                <a:latin typeface="Californian FB" panose="0207040306080B030204" pitchFamily="18" charset="0"/>
              </a:rPr>
              <a:t>RegalADEF</a:t>
            </a:r>
          </a:p>
        </p:txBody>
      </p:sp>
      <p:sp>
        <p:nvSpPr>
          <p:cNvPr id="11" name="ZoneTexte 10">
            <a:extLst>
              <a:ext uri="{FF2B5EF4-FFF2-40B4-BE49-F238E27FC236}">
                <a16:creationId xmlns:a16="http://schemas.microsoft.com/office/drawing/2014/main" id="{DC8D7F27-E7D0-E0D5-DB81-509782D00E89}"/>
              </a:ext>
            </a:extLst>
          </p:cNvPr>
          <p:cNvSpPr txBox="1"/>
          <p:nvPr/>
        </p:nvSpPr>
        <p:spPr>
          <a:xfrm>
            <a:off x="1263721" y="5568593"/>
            <a:ext cx="3760341" cy="400110"/>
          </a:xfrm>
          <a:prstGeom prst="rect">
            <a:avLst/>
          </a:prstGeom>
          <a:noFill/>
        </p:spPr>
        <p:txBody>
          <a:bodyPr wrap="square" rtlCol="0">
            <a:spAutoFit/>
          </a:bodyPr>
          <a:lstStyle/>
          <a:p>
            <a:r>
              <a:rPr lang="fr-FR" sz="2000" dirty="0"/>
              <a:t>L’ADEF qui régale!</a:t>
            </a:r>
          </a:p>
        </p:txBody>
      </p:sp>
      <p:sp>
        <p:nvSpPr>
          <p:cNvPr id="13" name="Rectangle : coins arrondis 12">
            <a:extLst>
              <a:ext uri="{FF2B5EF4-FFF2-40B4-BE49-F238E27FC236}">
                <a16:creationId xmlns:a16="http://schemas.microsoft.com/office/drawing/2014/main" id="{D28F8201-284C-FD0F-C847-9BCF0672F2E5}"/>
              </a:ext>
            </a:extLst>
          </p:cNvPr>
          <p:cNvSpPr/>
          <p:nvPr/>
        </p:nvSpPr>
        <p:spPr>
          <a:xfrm>
            <a:off x="6318607" y="1721244"/>
            <a:ext cx="5165732" cy="3010327"/>
          </a:xfrm>
          <a:prstGeom prst="roundRect">
            <a:avLst>
              <a:gd name="adj" fmla="val 16667"/>
            </a:avLst>
          </a:prstGeom>
          <a:solidFill>
            <a:schemeClr val="bg1"/>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6000" b="1" dirty="0">
                <a:solidFill>
                  <a:sysClr val="windowText" lastClr="000000"/>
                </a:solidFill>
              </a:rPr>
              <a:t>Programme de l’évènementiel</a:t>
            </a:r>
          </a:p>
        </p:txBody>
      </p:sp>
      <p:sp>
        <p:nvSpPr>
          <p:cNvPr id="14" name="ZoneTexte 13">
            <a:extLst>
              <a:ext uri="{FF2B5EF4-FFF2-40B4-BE49-F238E27FC236}">
                <a16:creationId xmlns:a16="http://schemas.microsoft.com/office/drawing/2014/main" id="{9D96FDD2-23C5-1314-A97C-374EECFDD3A0}"/>
              </a:ext>
            </a:extLst>
          </p:cNvPr>
          <p:cNvSpPr txBox="1"/>
          <p:nvPr/>
        </p:nvSpPr>
        <p:spPr>
          <a:xfrm>
            <a:off x="6719298" y="4910227"/>
            <a:ext cx="4500081" cy="738664"/>
          </a:xfrm>
          <a:prstGeom prst="rect">
            <a:avLst/>
          </a:prstGeom>
          <a:noFill/>
        </p:spPr>
        <p:txBody>
          <a:bodyPr wrap="square" rtlCol="0">
            <a:spAutoFit/>
          </a:bodyPr>
          <a:lstStyle/>
          <a:p>
            <a:r>
              <a:rPr lang="fr-FR" sz="1400" i="1" dirty="0"/>
              <a:t>Si vous avez des questions sur la nature de nos projets ou sur la possibilité de leur réalisation n’hésitez pas à venir nous poser des questions sur notre programme</a:t>
            </a:r>
          </a:p>
        </p:txBody>
      </p:sp>
    </p:spTree>
    <p:extLst>
      <p:ext uri="{BB962C8B-B14F-4D97-AF65-F5344CB8AC3E}">
        <p14:creationId xmlns:p14="http://schemas.microsoft.com/office/powerpoint/2010/main" val="86940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CA8A722-5557-417F-0AAE-1551E14419B7}"/>
              </a:ext>
            </a:extLst>
          </p:cNvPr>
          <p:cNvSpPr>
            <a:spLocks noGrp="1"/>
          </p:cNvSpPr>
          <p:nvPr>
            <p:ph type="ctrTitle"/>
          </p:nvPr>
        </p:nvSpPr>
        <p:spPr>
          <a:xfrm>
            <a:off x="2812309" y="1457076"/>
            <a:ext cx="6414977" cy="1004148"/>
          </a:xfrm>
        </p:spPr>
        <p:txBody>
          <a:bodyPr>
            <a:noAutofit/>
          </a:bodyPr>
          <a:lstStyle/>
          <a:p>
            <a:r>
              <a:rPr lang="fr-FR" sz="7200" u="sng" dirty="0">
                <a:latin typeface="Californian FB" panose="0207040306080B030204" pitchFamily="18" charset="0"/>
              </a:rPr>
              <a:t>Période de Noël</a:t>
            </a:r>
          </a:p>
        </p:txBody>
      </p:sp>
      <p:pic>
        <p:nvPicPr>
          <p:cNvPr id="6" name="Image 5">
            <a:extLst>
              <a:ext uri="{FF2B5EF4-FFF2-40B4-BE49-F238E27FC236}">
                <a16:creationId xmlns:a16="http://schemas.microsoft.com/office/drawing/2014/main" id="{04CF1F33-CABF-6B56-8B17-717889951904}"/>
              </a:ext>
            </a:extLst>
          </p:cNvPr>
          <p:cNvPicPr>
            <a:picLocks noChangeAspect="1"/>
          </p:cNvPicPr>
          <p:nvPr/>
        </p:nvPicPr>
        <p:blipFill>
          <a:blip r:embed="rId2"/>
          <a:stretch>
            <a:fillRect/>
          </a:stretch>
        </p:blipFill>
        <p:spPr>
          <a:xfrm>
            <a:off x="2034365" y="2809397"/>
            <a:ext cx="3048000" cy="3048000"/>
          </a:xfrm>
          <a:prstGeom prst="rect">
            <a:avLst/>
          </a:prstGeom>
        </p:spPr>
      </p:pic>
      <p:pic>
        <p:nvPicPr>
          <p:cNvPr id="4" name="Image 3">
            <a:extLst>
              <a:ext uri="{FF2B5EF4-FFF2-40B4-BE49-F238E27FC236}">
                <a16:creationId xmlns:a16="http://schemas.microsoft.com/office/drawing/2014/main" id="{BF667E28-D804-0492-A163-FBB61792EC3A}"/>
              </a:ext>
            </a:extLst>
          </p:cNvPr>
          <p:cNvPicPr>
            <a:picLocks noChangeAspect="1"/>
          </p:cNvPicPr>
          <p:nvPr/>
        </p:nvPicPr>
        <p:blipFill rotWithShape="1">
          <a:blip r:embed="rId2"/>
          <a:srcRect l="-1" t="4498" r="233"/>
          <a:stretch/>
        </p:blipFill>
        <p:spPr>
          <a:xfrm>
            <a:off x="-17726" y="1043925"/>
            <a:ext cx="3040913" cy="2910919"/>
          </a:xfrm>
          <a:prstGeom prst="rect">
            <a:avLst/>
          </a:prstGeom>
        </p:spPr>
      </p:pic>
      <p:pic>
        <p:nvPicPr>
          <p:cNvPr id="7" name="Image 6">
            <a:extLst>
              <a:ext uri="{FF2B5EF4-FFF2-40B4-BE49-F238E27FC236}">
                <a16:creationId xmlns:a16="http://schemas.microsoft.com/office/drawing/2014/main" id="{A9D59C18-E9DB-50A1-4386-C6582CB72868}"/>
              </a:ext>
            </a:extLst>
          </p:cNvPr>
          <p:cNvPicPr>
            <a:picLocks noChangeAspect="1"/>
          </p:cNvPicPr>
          <p:nvPr/>
        </p:nvPicPr>
        <p:blipFill>
          <a:blip r:embed="rId2"/>
          <a:stretch>
            <a:fillRect/>
          </a:stretch>
        </p:blipFill>
        <p:spPr>
          <a:xfrm>
            <a:off x="6974962" y="2896743"/>
            <a:ext cx="3048000" cy="3048000"/>
          </a:xfrm>
          <a:prstGeom prst="rect">
            <a:avLst/>
          </a:prstGeom>
        </p:spPr>
      </p:pic>
      <p:pic>
        <p:nvPicPr>
          <p:cNvPr id="5" name="Image 4">
            <a:extLst>
              <a:ext uri="{FF2B5EF4-FFF2-40B4-BE49-F238E27FC236}">
                <a16:creationId xmlns:a16="http://schemas.microsoft.com/office/drawing/2014/main" id="{3A13A533-1FE2-FABD-74BE-C342BD042ECD}"/>
              </a:ext>
            </a:extLst>
          </p:cNvPr>
          <p:cNvPicPr>
            <a:picLocks noChangeAspect="1"/>
          </p:cNvPicPr>
          <p:nvPr/>
        </p:nvPicPr>
        <p:blipFill>
          <a:blip r:embed="rId2"/>
          <a:stretch>
            <a:fillRect/>
          </a:stretch>
        </p:blipFill>
        <p:spPr>
          <a:xfrm>
            <a:off x="4495800" y="3243540"/>
            <a:ext cx="3048000" cy="3048000"/>
          </a:xfrm>
          <a:prstGeom prst="rect">
            <a:avLst/>
          </a:prstGeom>
        </p:spPr>
      </p:pic>
      <p:pic>
        <p:nvPicPr>
          <p:cNvPr id="8" name="Image 7">
            <a:extLst>
              <a:ext uri="{FF2B5EF4-FFF2-40B4-BE49-F238E27FC236}">
                <a16:creationId xmlns:a16="http://schemas.microsoft.com/office/drawing/2014/main" id="{312E1E3B-2FD3-2070-1992-95BE41032235}"/>
              </a:ext>
            </a:extLst>
          </p:cNvPr>
          <p:cNvPicPr>
            <a:picLocks noChangeAspect="1"/>
          </p:cNvPicPr>
          <p:nvPr/>
        </p:nvPicPr>
        <p:blipFill>
          <a:blip r:embed="rId2"/>
          <a:stretch>
            <a:fillRect/>
          </a:stretch>
        </p:blipFill>
        <p:spPr>
          <a:xfrm>
            <a:off x="9009321" y="1025946"/>
            <a:ext cx="3048000" cy="3048000"/>
          </a:xfrm>
          <a:prstGeom prst="rect">
            <a:avLst/>
          </a:prstGeom>
        </p:spPr>
      </p:pic>
      <p:sp>
        <p:nvSpPr>
          <p:cNvPr id="9" name="ZoneTexte 8">
            <a:extLst>
              <a:ext uri="{FF2B5EF4-FFF2-40B4-BE49-F238E27FC236}">
                <a16:creationId xmlns:a16="http://schemas.microsoft.com/office/drawing/2014/main" id="{EC10BE69-9CD1-A3E6-0163-1831351416BE}"/>
              </a:ext>
            </a:extLst>
          </p:cNvPr>
          <p:cNvSpPr txBox="1"/>
          <p:nvPr/>
        </p:nvSpPr>
        <p:spPr>
          <a:xfrm>
            <a:off x="1072115" y="2535654"/>
            <a:ext cx="1051733" cy="707886"/>
          </a:xfrm>
          <a:prstGeom prst="rect">
            <a:avLst/>
          </a:prstGeom>
          <a:noFill/>
        </p:spPr>
        <p:txBody>
          <a:bodyPr wrap="square" rtlCol="0">
            <a:spAutoFit/>
          </a:bodyPr>
          <a:lstStyle/>
          <a:p>
            <a:pPr algn="ctr"/>
            <a:r>
              <a:rPr lang="fr-FR" sz="2000" dirty="0">
                <a:latin typeface="Californian FB" panose="0207040306080B030204" pitchFamily="18" charset="0"/>
              </a:rPr>
              <a:t>Concert de Noël</a:t>
            </a:r>
          </a:p>
        </p:txBody>
      </p:sp>
      <p:sp>
        <p:nvSpPr>
          <p:cNvPr id="10" name="ZoneTexte 9">
            <a:extLst>
              <a:ext uri="{FF2B5EF4-FFF2-40B4-BE49-F238E27FC236}">
                <a16:creationId xmlns:a16="http://schemas.microsoft.com/office/drawing/2014/main" id="{4C1ED9A7-C84C-C39E-B173-D4B5AF0DF02D}"/>
              </a:ext>
            </a:extLst>
          </p:cNvPr>
          <p:cNvSpPr txBox="1"/>
          <p:nvPr/>
        </p:nvSpPr>
        <p:spPr>
          <a:xfrm>
            <a:off x="2877881" y="4358615"/>
            <a:ext cx="1360967" cy="1015663"/>
          </a:xfrm>
          <a:prstGeom prst="rect">
            <a:avLst/>
          </a:prstGeom>
          <a:noFill/>
        </p:spPr>
        <p:txBody>
          <a:bodyPr wrap="square" rtlCol="0">
            <a:spAutoFit/>
          </a:bodyPr>
          <a:lstStyle/>
          <a:p>
            <a:pPr algn="ctr"/>
            <a:r>
              <a:rPr lang="fr-FR" sz="2000" dirty="0">
                <a:latin typeface="Californian FB" panose="0207040306080B030204" pitchFamily="18" charset="0"/>
              </a:rPr>
              <a:t>Secret Santa de division</a:t>
            </a:r>
          </a:p>
        </p:txBody>
      </p:sp>
      <p:sp>
        <p:nvSpPr>
          <p:cNvPr id="11" name="ZoneTexte 10">
            <a:extLst>
              <a:ext uri="{FF2B5EF4-FFF2-40B4-BE49-F238E27FC236}">
                <a16:creationId xmlns:a16="http://schemas.microsoft.com/office/drawing/2014/main" id="{401C4672-20BC-4E77-E21A-5581E8705895}"/>
              </a:ext>
            </a:extLst>
          </p:cNvPr>
          <p:cNvSpPr txBox="1"/>
          <p:nvPr/>
        </p:nvSpPr>
        <p:spPr>
          <a:xfrm>
            <a:off x="5493932" y="4876733"/>
            <a:ext cx="1051733" cy="707886"/>
          </a:xfrm>
          <a:prstGeom prst="rect">
            <a:avLst/>
          </a:prstGeom>
          <a:noFill/>
        </p:spPr>
        <p:txBody>
          <a:bodyPr wrap="square" rtlCol="0">
            <a:spAutoFit/>
          </a:bodyPr>
          <a:lstStyle/>
          <a:p>
            <a:pPr algn="ctr"/>
            <a:r>
              <a:rPr lang="fr-FR" sz="2000" dirty="0">
                <a:latin typeface="Californian FB" panose="0207040306080B030204" pitchFamily="18" charset="0"/>
              </a:rPr>
              <a:t>Bal de Noël</a:t>
            </a:r>
          </a:p>
        </p:txBody>
      </p:sp>
      <p:sp>
        <p:nvSpPr>
          <p:cNvPr id="12" name="ZoneTexte 11">
            <a:extLst>
              <a:ext uri="{FF2B5EF4-FFF2-40B4-BE49-F238E27FC236}">
                <a16:creationId xmlns:a16="http://schemas.microsoft.com/office/drawing/2014/main" id="{04AD47FE-147A-2336-6E34-7E78C6134BCA}"/>
              </a:ext>
            </a:extLst>
          </p:cNvPr>
          <p:cNvSpPr txBox="1"/>
          <p:nvPr/>
        </p:nvSpPr>
        <p:spPr>
          <a:xfrm>
            <a:off x="7863001" y="4554812"/>
            <a:ext cx="1271921" cy="707886"/>
          </a:xfrm>
          <a:prstGeom prst="rect">
            <a:avLst/>
          </a:prstGeom>
          <a:noFill/>
        </p:spPr>
        <p:txBody>
          <a:bodyPr wrap="square" rtlCol="0">
            <a:spAutoFit/>
          </a:bodyPr>
          <a:lstStyle/>
          <a:p>
            <a:pPr algn="ctr"/>
            <a:r>
              <a:rPr lang="fr-FR" sz="2000" dirty="0">
                <a:latin typeface="Californian FB" panose="0207040306080B030204" pitchFamily="18" charset="0"/>
              </a:rPr>
              <a:t>Journée Père Noël</a:t>
            </a:r>
          </a:p>
        </p:txBody>
      </p:sp>
      <p:sp>
        <p:nvSpPr>
          <p:cNvPr id="13" name="ZoneTexte 12">
            <a:extLst>
              <a:ext uri="{FF2B5EF4-FFF2-40B4-BE49-F238E27FC236}">
                <a16:creationId xmlns:a16="http://schemas.microsoft.com/office/drawing/2014/main" id="{BCE36A6A-2C6D-64BB-D9F2-1380EAB5ECB1}"/>
              </a:ext>
            </a:extLst>
          </p:cNvPr>
          <p:cNvSpPr txBox="1"/>
          <p:nvPr/>
        </p:nvSpPr>
        <p:spPr>
          <a:xfrm>
            <a:off x="9914652" y="2549946"/>
            <a:ext cx="1243113" cy="1015663"/>
          </a:xfrm>
          <a:prstGeom prst="rect">
            <a:avLst/>
          </a:prstGeom>
          <a:noFill/>
        </p:spPr>
        <p:txBody>
          <a:bodyPr wrap="square" rtlCol="0">
            <a:spAutoFit/>
          </a:bodyPr>
          <a:lstStyle/>
          <a:p>
            <a:pPr algn="ctr"/>
            <a:r>
              <a:rPr lang="fr-FR" sz="2000" dirty="0">
                <a:latin typeface="Californian FB" panose="0207040306080B030204" pitchFamily="18" charset="0"/>
              </a:rPr>
              <a:t>Concours déco de Noël</a:t>
            </a:r>
          </a:p>
        </p:txBody>
      </p:sp>
      <p:grpSp>
        <p:nvGrpSpPr>
          <p:cNvPr id="21" name="Groupe 20">
            <a:extLst>
              <a:ext uri="{FF2B5EF4-FFF2-40B4-BE49-F238E27FC236}">
                <a16:creationId xmlns:a16="http://schemas.microsoft.com/office/drawing/2014/main" id="{B2656083-C433-C265-DD20-98516CA1BCDE}"/>
              </a:ext>
            </a:extLst>
          </p:cNvPr>
          <p:cNvGrpSpPr/>
          <p:nvPr/>
        </p:nvGrpSpPr>
        <p:grpSpPr>
          <a:xfrm>
            <a:off x="15954" y="-13548"/>
            <a:ext cx="12276615" cy="1229061"/>
            <a:chOff x="15954" y="-13548"/>
            <a:chExt cx="12276615" cy="1229061"/>
          </a:xfrm>
        </p:grpSpPr>
        <p:pic>
          <p:nvPicPr>
            <p:cNvPr id="14" name="Image 13">
              <a:extLst>
                <a:ext uri="{FF2B5EF4-FFF2-40B4-BE49-F238E27FC236}">
                  <a16:creationId xmlns:a16="http://schemas.microsoft.com/office/drawing/2014/main" id="{B608C222-76D0-47CC-2596-7858656E5951}"/>
                </a:ext>
              </a:extLst>
            </p:cNvPr>
            <p:cNvPicPr>
              <a:picLocks noChangeAspect="1"/>
            </p:cNvPicPr>
            <p:nvPr/>
          </p:nvPicPr>
          <p:blipFill rotWithShape="1">
            <a:blip r:embed="rId3"/>
            <a:srcRect r="-1231" b="65711"/>
            <a:stretch/>
          </p:blipFill>
          <p:spPr>
            <a:xfrm>
              <a:off x="15954" y="0"/>
              <a:ext cx="3588483" cy="1215513"/>
            </a:xfrm>
            <a:prstGeom prst="rect">
              <a:avLst/>
            </a:prstGeom>
          </p:spPr>
        </p:pic>
        <p:pic>
          <p:nvPicPr>
            <p:cNvPr id="15" name="Image 14">
              <a:extLst>
                <a:ext uri="{FF2B5EF4-FFF2-40B4-BE49-F238E27FC236}">
                  <a16:creationId xmlns:a16="http://schemas.microsoft.com/office/drawing/2014/main" id="{2FFB9D58-3DCF-0058-9B4F-33336CC04595}"/>
                </a:ext>
              </a:extLst>
            </p:cNvPr>
            <p:cNvPicPr>
              <a:picLocks noChangeAspect="1"/>
            </p:cNvPicPr>
            <p:nvPr/>
          </p:nvPicPr>
          <p:blipFill rotWithShape="1">
            <a:blip r:embed="rId3"/>
            <a:srcRect r="-1231" b="65711"/>
            <a:stretch/>
          </p:blipFill>
          <p:spPr>
            <a:xfrm>
              <a:off x="3558364" y="-13548"/>
              <a:ext cx="3588483" cy="1215513"/>
            </a:xfrm>
            <a:prstGeom prst="rect">
              <a:avLst/>
            </a:prstGeom>
          </p:spPr>
        </p:pic>
        <p:pic>
          <p:nvPicPr>
            <p:cNvPr id="16" name="Image 15">
              <a:extLst>
                <a:ext uri="{FF2B5EF4-FFF2-40B4-BE49-F238E27FC236}">
                  <a16:creationId xmlns:a16="http://schemas.microsoft.com/office/drawing/2014/main" id="{64AC53FC-1CF3-4863-F883-9DE9E5410F50}"/>
                </a:ext>
              </a:extLst>
            </p:cNvPr>
            <p:cNvPicPr>
              <a:picLocks noChangeAspect="1"/>
            </p:cNvPicPr>
            <p:nvPr/>
          </p:nvPicPr>
          <p:blipFill rotWithShape="1">
            <a:blip r:embed="rId3"/>
            <a:srcRect r="-1231" b="65711"/>
            <a:stretch/>
          </p:blipFill>
          <p:spPr>
            <a:xfrm>
              <a:off x="7100774" y="-6774"/>
              <a:ext cx="3588483" cy="1215513"/>
            </a:xfrm>
            <a:prstGeom prst="rect">
              <a:avLst/>
            </a:prstGeom>
          </p:spPr>
        </p:pic>
        <p:pic>
          <p:nvPicPr>
            <p:cNvPr id="17" name="Image 16">
              <a:extLst>
                <a:ext uri="{FF2B5EF4-FFF2-40B4-BE49-F238E27FC236}">
                  <a16:creationId xmlns:a16="http://schemas.microsoft.com/office/drawing/2014/main" id="{654E0847-D873-33E6-460E-C5637C36F9B2}"/>
                </a:ext>
              </a:extLst>
            </p:cNvPr>
            <p:cNvPicPr>
              <a:picLocks noChangeAspect="1"/>
            </p:cNvPicPr>
            <p:nvPr/>
          </p:nvPicPr>
          <p:blipFill rotWithShape="1">
            <a:blip r:embed="rId3"/>
            <a:srcRect l="37206" r="-1231" b="65711"/>
            <a:stretch/>
          </p:blipFill>
          <p:spPr>
            <a:xfrm>
              <a:off x="10022962" y="-13548"/>
              <a:ext cx="2269607" cy="1215513"/>
            </a:xfrm>
            <a:prstGeom prst="rect">
              <a:avLst/>
            </a:prstGeom>
          </p:spPr>
        </p:pic>
      </p:grpSp>
      <p:pic>
        <p:nvPicPr>
          <p:cNvPr id="1026" name="Picture 2" descr="Afficher l’image source">
            <a:extLst>
              <a:ext uri="{FF2B5EF4-FFF2-40B4-BE49-F238E27FC236}">
                <a16:creationId xmlns:a16="http://schemas.microsoft.com/office/drawing/2014/main" id="{E29B901D-FF26-33DC-E96E-7D91711F72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1768" y="5400924"/>
            <a:ext cx="2708196" cy="1354098"/>
          </a:xfrm>
          <a:prstGeom prst="rect">
            <a:avLst/>
          </a:prstGeom>
          <a:noFill/>
          <a:extLst>
            <a:ext uri="{909E8E84-426E-40DD-AFC4-6F175D3DCCD1}">
              <a14:hiddenFill xmlns:a14="http://schemas.microsoft.com/office/drawing/2010/main">
                <a:solidFill>
                  <a:srgbClr val="FFFFFF"/>
                </a:solidFill>
              </a14:hiddenFill>
            </a:ext>
          </a:extLst>
        </p:spPr>
      </p:pic>
      <p:pic>
        <p:nvPicPr>
          <p:cNvPr id="23" name="Image 22" descr="Une image contenant clipart">
            <a:extLst>
              <a:ext uri="{FF2B5EF4-FFF2-40B4-BE49-F238E27FC236}">
                <a16:creationId xmlns:a16="http://schemas.microsoft.com/office/drawing/2014/main" id="{BFA766F6-DADC-630A-6EB1-ABC04EE80FE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93505" y="5550512"/>
            <a:ext cx="2498495" cy="1303902"/>
          </a:xfrm>
          <a:prstGeom prst="rect">
            <a:avLst/>
          </a:prstGeom>
        </p:spPr>
      </p:pic>
      <p:sp>
        <p:nvSpPr>
          <p:cNvPr id="27" name="ZoneTexte 26">
            <a:extLst>
              <a:ext uri="{FF2B5EF4-FFF2-40B4-BE49-F238E27FC236}">
                <a16:creationId xmlns:a16="http://schemas.microsoft.com/office/drawing/2014/main" id="{B5BC80D4-5550-5561-76EB-43AAE007B01B}"/>
              </a:ext>
            </a:extLst>
          </p:cNvPr>
          <p:cNvSpPr txBox="1"/>
          <p:nvPr/>
        </p:nvSpPr>
        <p:spPr>
          <a:xfrm>
            <a:off x="7543800" y="6202463"/>
            <a:ext cx="2651033" cy="523220"/>
          </a:xfrm>
          <a:prstGeom prst="rect">
            <a:avLst/>
          </a:prstGeom>
          <a:noFill/>
        </p:spPr>
        <p:txBody>
          <a:bodyPr wrap="square" rtlCol="0">
            <a:spAutoFit/>
          </a:bodyPr>
          <a:lstStyle/>
          <a:p>
            <a:r>
              <a:rPr lang="fr-FR" sz="2800" dirty="0" err="1"/>
              <a:t>VotezRegal</a:t>
            </a:r>
            <a:r>
              <a:rPr lang="fr-FR" sz="2800" b="1" dirty="0" err="1"/>
              <a:t>ADEF</a:t>
            </a:r>
            <a:endParaRPr lang="fr-FR" sz="2800" b="1" dirty="0"/>
          </a:p>
        </p:txBody>
      </p:sp>
    </p:spTree>
    <p:extLst>
      <p:ext uri="{BB962C8B-B14F-4D97-AF65-F5344CB8AC3E}">
        <p14:creationId xmlns:p14="http://schemas.microsoft.com/office/powerpoint/2010/main" val="4170516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 coins arrondis 16">
            <a:extLst>
              <a:ext uri="{FF2B5EF4-FFF2-40B4-BE49-F238E27FC236}">
                <a16:creationId xmlns:a16="http://schemas.microsoft.com/office/drawing/2014/main" id="{FD030E97-F553-A1F4-BF07-C946AF9683BA}"/>
              </a:ext>
            </a:extLst>
          </p:cNvPr>
          <p:cNvSpPr/>
          <p:nvPr/>
        </p:nvSpPr>
        <p:spPr>
          <a:xfrm>
            <a:off x="763915" y="1263378"/>
            <a:ext cx="3050736" cy="2208236"/>
          </a:xfrm>
          <a:prstGeom prst="roundRect">
            <a:avLst/>
          </a:prstGeom>
          <a:noFill/>
          <a:ln>
            <a:solidFill>
              <a:srgbClr val="7D2C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ZoneTexte 3">
            <a:extLst>
              <a:ext uri="{FF2B5EF4-FFF2-40B4-BE49-F238E27FC236}">
                <a16:creationId xmlns:a16="http://schemas.microsoft.com/office/drawing/2014/main" id="{A5C5E0C3-7266-C9A4-7B0E-C2AF15CA87E2}"/>
              </a:ext>
            </a:extLst>
          </p:cNvPr>
          <p:cNvSpPr txBox="1"/>
          <p:nvPr/>
        </p:nvSpPr>
        <p:spPr>
          <a:xfrm>
            <a:off x="647014" y="3570973"/>
            <a:ext cx="3242932" cy="2893100"/>
          </a:xfrm>
          <a:prstGeom prst="rect">
            <a:avLst/>
          </a:prstGeom>
          <a:noFill/>
        </p:spPr>
        <p:txBody>
          <a:bodyPr wrap="square" rtlCol="0">
            <a:spAutoFit/>
          </a:bodyPr>
          <a:lstStyle/>
          <a:p>
            <a:r>
              <a:rPr lang="fr-FR" sz="2000" u="sng" dirty="0"/>
              <a:t>Concert de Noël</a:t>
            </a:r>
          </a:p>
          <a:p>
            <a:endParaRPr lang="fr-FR" dirty="0"/>
          </a:p>
          <a:p>
            <a:r>
              <a:rPr lang="fr-FR" dirty="0"/>
              <a:t>Laissez vos talents s’exprimer lors de ce concert de division ouvert aux collégiens dont les bénéfices serviront pour nos projets de l’année.</a:t>
            </a:r>
          </a:p>
          <a:p>
            <a:r>
              <a:rPr lang="fr-FR" dirty="0"/>
              <a:t>Avec un peu de chance, vous pourrez même voir RegalADEF chanter des Christmas Charols. </a:t>
            </a:r>
          </a:p>
        </p:txBody>
      </p:sp>
      <p:sp>
        <p:nvSpPr>
          <p:cNvPr id="5" name="ZoneTexte 4">
            <a:extLst>
              <a:ext uri="{FF2B5EF4-FFF2-40B4-BE49-F238E27FC236}">
                <a16:creationId xmlns:a16="http://schemas.microsoft.com/office/drawing/2014/main" id="{91CED134-D28E-2353-27EC-EBE81A61FBA1}"/>
              </a:ext>
            </a:extLst>
          </p:cNvPr>
          <p:cNvSpPr txBox="1"/>
          <p:nvPr/>
        </p:nvSpPr>
        <p:spPr>
          <a:xfrm>
            <a:off x="790096" y="1466268"/>
            <a:ext cx="3242932" cy="1508105"/>
          </a:xfrm>
          <a:prstGeom prst="rect">
            <a:avLst/>
          </a:prstGeom>
          <a:noFill/>
        </p:spPr>
        <p:txBody>
          <a:bodyPr wrap="square" rtlCol="0">
            <a:spAutoFit/>
          </a:bodyPr>
          <a:lstStyle/>
          <a:p>
            <a:r>
              <a:rPr lang="fr-FR" sz="2000" u="sng" dirty="0"/>
              <a:t>Secret Santa de Division</a:t>
            </a:r>
          </a:p>
          <a:p>
            <a:endParaRPr lang="fr-FR" dirty="0"/>
          </a:p>
          <a:p>
            <a:r>
              <a:rPr lang="fr-FR" dirty="0"/>
              <a:t>Un Secret Santa classique mais tous ensemble.</a:t>
            </a:r>
          </a:p>
          <a:p>
            <a:r>
              <a:rPr lang="fr-FR" dirty="0"/>
              <a:t>Plus on est de fou, plus on rit!</a:t>
            </a:r>
          </a:p>
        </p:txBody>
      </p:sp>
      <p:sp>
        <p:nvSpPr>
          <p:cNvPr id="6" name="ZoneTexte 5">
            <a:extLst>
              <a:ext uri="{FF2B5EF4-FFF2-40B4-BE49-F238E27FC236}">
                <a16:creationId xmlns:a16="http://schemas.microsoft.com/office/drawing/2014/main" id="{7DF3DF52-0C74-1F41-D035-CA206886185B}"/>
              </a:ext>
            </a:extLst>
          </p:cNvPr>
          <p:cNvSpPr txBox="1"/>
          <p:nvPr/>
        </p:nvSpPr>
        <p:spPr>
          <a:xfrm>
            <a:off x="7986836" y="4289797"/>
            <a:ext cx="3358116" cy="1508105"/>
          </a:xfrm>
          <a:prstGeom prst="rect">
            <a:avLst/>
          </a:prstGeom>
          <a:noFill/>
        </p:spPr>
        <p:txBody>
          <a:bodyPr wrap="square" rtlCol="0">
            <a:spAutoFit/>
          </a:bodyPr>
          <a:lstStyle/>
          <a:p>
            <a:r>
              <a:rPr lang="fr-FR" sz="2000" u="sng" dirty="0"/>
              <a:t>Bal de Noël</a:t>
            </a:r>
          </a:p>
          <a:p>
            <a:endParaRPr lang="fr-FR" dirty="0"/>
          </a:p>
          <a:p>
            <a:r>
              <a:rPr lang="fr-FR" dirty="0"/>
              <a:t>Une soirée de promo sous la forme d’un bal dans le style américain. </a:t>
            </a:r>
          </a:p>
        </p:txBody>
      </p:sp>
      <p:sp>
        <p:nvSpPr>
          <p:cNvPr id="7" name="ZoneTexte 6">
            <a:extLst>
              <a:ext uri="{FF2B5EF4-FFF2-40B4-BE49-F238E27FC236}">
                <a16:creationId xmlns:a16="http://schemas.microsoft.com/office/drawing/2014/main" id="{504AE616-1A5C-0093-6B0A-B71C6856184D}"/>
              </a:ext>
            </a:extLst>
          </p:cNvPr>
          <p:cNvSpPr txBox="1"/>
          <p:nvPr/>
        </p:nvSpPr>
        <p:spPr>
          <a:xfrm>
            <a:off x="4245568" y="2657544"/>
            <a:ext cx="3358116" cy="3170099"/>
          </a:xfrm>
          <a:prstGeom prst="rect">
            <a:avLst/>
          </a:prstGeom>
          <a:noFill/>
        </p:spPr>
        <p:txBody>
          <a:bodyPr wrap="square" rtlCol="0">
            <a:spAutoFit/>
          </a:bodyPr>
          <a:lstStyle/>
          <a:p>
            <a:r>
              <a:rPr lang="fr-FR" sz="2000" u="sng" dirty="0"/>
              <a:t>Journée père Noël</a:t>
            </a:r>
          </a:p>
          <a:p>
            <a:endParaRPr lang="fr-FR" sz="2000" u="sng" dirty="0"/>
          </a:p>
          <a:p>
            <a:r>
              <a:rPr lang="fr-FR" sz="2000" dirty="0"/>
              <a:t>Pendant une journée, chaque élève a un chapeau de noël avec un numéro à l’intérieur. Chaque élève porte le même numéro qu’un autre élève. Vous avez toute la journée pour retrouver votre double et lui souhaiter Joyeux Noël.</a:t>
            </a:r>
          </a:p>
        </p:txBody>
      </p:sp>
      <p:grpSp>
        <p:nvGrpSpPr>
          <p:cNvPr id="22" name="Groupe 21">
            <a:extLst>
              <a:ext uri="{FF2B5EF4-FFF2-40B4-BE49-F238E27FC236}">
                <a16:creationId xmlns:a16="http://schemas.microsoft.com/office/drawing/2014/main" id="{74AA86C9-3467-540D-A008-6D8C0BCEA77A}"/>
              </a:ext>
            </a:extLst>
          </p:cNvPr>
          <p:cNvGrpSpPr/>
          <p:nvPr/>
        </p:nvGrpSpPr>
        <p:grpSpPr>
          <a:xfrm>
            <a:off x="8603516" y="5797902"/>
            <a:ext cx="3588483" cy="971174"/>
            <a:chOff x="7543800" y="5503543"/>
            <a:chExt cx="4648200" cy="1303902"/>
          </a:xfrm>
        </p:grpSpPr>
        <p:pic>
          <p:nvPicPr>
            <p:cNvPr id="8" name="Image 7" descr="Une image contenant clipart">
              <a:extLst>
                <a:ext uri="{FF2B5EF4-FFF2-40B4-BE49-F238E27FC236}">
                  <a16:creationId xmlns:a16="http://schemas.microsoft.com/office/drawing/2014/main" id="{426F9B26-EADE-E31F-555A-999ED29943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93505" y="5503543"/>
              <a:ext cx="2498495" cy="1303902"/>
            </a:xfrm>
            <a:prstGeom prst="rect">
              <a:avLst/>
            </a:prstGeom>
          </p:spPr>
        </p:pic>
        <p:sp>
          <p:nvSpPr>
            <p:cNvPr id="9" name="ZoneTexte 8">
              <a:extLst>
                <a:ext uri="{FF2B5EF4-FFF2-40B4-BE49-F238E27FC236}">
                  <a16:creationId xmlns:a16="http://schemas.microsoft.com/office/drawing/2014/main" id="{7338FC06-FB6E-F2BE-8483-1C78D3084450}"/>
                </a:ext>
              </a:extLst>
            </p:cNvPr>
            <p:cNvSpPr txBox="1"/>
            <p:nvPr/>
          </p:nvSpPr>
          <p:spPr>
            <a:xfrm>
              <a:off x="7543800" y="6202464"/>
              <a:ext cx="2651033" cy="455361"/>
            </a:xfrm>
            <a:prstGeom prst="rect">
              <a:avLst/>
            </a:prstGeom>
            <a:noFill/>
          </p:spPr>
          <p:txBody>
            <a:bodyPr wrap="square" rtlCol="0">
              <a:spAutoFit/>
            </a:bodyPr>
            <a:lstStyle/>
            <a:p>
              <a:r>
                <a:rPr lang="fr-FR" sz="2000" dirty="0" err="1"/>
                <a:t>VotezRegal</a:t>
              </a:r>
              <a:r>
                <a:rPr lang="fr-FR" sz="2000" b="1" dirty="0" err="1"/>
                <a:t>ADEF</a:t>
              </a:r>
              <a:endParaRPr lang="fr-FR" sz="2000" b="1" dirty="0"/>
            </a:p>
          </p:txBody>
        </p:sp>
      </p:grpSp>
      <p:sp>
        <p:nvSpPr>
          <p:cNvPr id="10" name="ZoneTexte 9">
            <a:extLst>
              <a:ext uri="{FF2B5EF4-FFF2-40B4-BE49-F238E27FC236}">
                <a16:creationId xmlns:a16="http://schemas.microsoft.com/office/drawing/2014/main" id="{712C03C4-9B77-872F-BF2A-CD011CC18360}"/>
              </a:ext>
            </a:extLst>
          </p:cNvPr>
          <p:cNvSpPr txBox="1"/>
          <p:nvPr/>
        </p:nvSpPr>
        <p:spPr>
          <a:xfrm>
            <a:off x="8088795" y="1577374"/>
            <a:ext cx="3549504" cy="2400657"/>
          </a:xfrm>
          <a:prstGeom prst="rect">
            <a:avLst/>
          </a:prstGeom>
          <a:noFill/>
        </p:spPr>
        <p:txBody>
          <a:bodyPr wrap="square" rtlCol="0">
            <a:spAutoFit/>
          </a:bodyPr>
          <a:lstStyle/>
          <a:p>
            <a:r>
              <a:rPr lang="fr-FR" sz="2000" u="sng" dirty="0"/>
              <a:t>Concours de déco de Noël entre les classes </a:t>
            </a:r>
          </a:p>
          <a:p>
            <a:endParaRPr lang="fr-FR" sz="2000" u="sng" dirty="0"/>
          </a:p>
          <a:p>
            <a:r>
              <a:rPr lang="fr-FR" dirty="0"/>
              <a:t>Les classes entrent en compétition pour celle qui parviendra le mieux a décorer sa classe. </a:t>
            </a:r>
          </a:p>
          <a:p>
            <a:r>
              <a:rPr lang="fr-FR" dirty="0"/>
              <a:t>Récompense à la clé pour les vainqueurs </a:t>
            </a:r>
          </a:p>
        </p:txBody>
      </p:sp>
      <p:sp>
        <p:nvSpPr>
          <p:cNvPr id="11" name="ZoneTexte 10">
            <a:extLst>
              <a:ext uri="{FF2B5EF4-FFF2-40B4-BE49-F238E27FC236}">
                <a16:creationId xmlns:a16="http://schemas.microsoft.com/office/drawing/2014/main" id="{80AF89FE-4555-E072-B2DD-8DBD6606BD94}"/>
              </a:ext>
            </a:extLst>
          </p:cNvPr>
          <p:cNvSpPr txBox="1"/>
          <p:nvPr/>
        </p:nvSpPr>
        <p:spPr>
          <a:xfrm>
            <a:off x="4251405" y="1389324"/>
            <a:ext cx="3249453" cy="830997"/>
          </a:xfrm>
          <a:prstGeom prst="rect">
            <a:avLst/>
          </a:prstGeom>
          <a:noFill/>
        </p:spPr>
        <p:txBody>
          <a:bodyPr wrap="square" rtlCol="0">
            <a:spAutoFit/>
          </a:bodyPr>
          <a:lstStyle/>
          <a:p>
            <a:r>
              <a:rPr lang="fr-FR" sz="4800" u="sng" dirty="0">
                <a:latin typeface="Californian FB" panose="0207040306080B030204" pitchFamily="18" charset="0"/>
              </a:rPr>
              <a:t>Plus d’infos</a:t>
            </a:r>
          </a:p>
        </p:txBody>
      </p:sp>
      <p:grpSp>
        <p:nvGrpSpPr>
          <p:cNvPr id="12" name="Groupe 11">
            <a:extLst>
              <a:ext uri="{FF2B5EF4-FFF2-40B4-BE49-F238E27FC236}">
                <a16:creationId xmlns:a16="http://schemas.microsoft.com/office/drawing/2014/main" id="{7E35158D-4BDD-AB5A-7F23-F0F30CE4922F}"/>
              </a:ext>
            </a:extLst>
          </p:cNvPr>
          <p:cNvGrpSpPr/>
          <p:nvPr/>
        </p:nvGrpSpPr>
        <p:grpSpPr>
          <a:xfrm>
            <a:off x="15954" y="-13548"/>
            <a:ext cx="12276615" cy="1229061"/>
            <a:chOff x="15954" y="-13548"/>
            <a:chExt cx="12276615" cy="1229061"/>
          </a:xfrm>
        </p:grpSpPr>
        <p:pic>
          <p:nvPicPr>
            <p:cNvPr id="13" name="Image 12">
              <a:extLst>
                <a:ext uri="{FF2B5EF4-FFF2-40B4-BE49-F238E27FC236}">
                  <a16:creationId xmlns:a16="http://schemas.microsoft.com/office/drawing/2014/main" id="{95FC4E8C-1598-66EC-B5AC-9262FAED67EA}"/>
                </a:ext>
              </a:extLst>
            </p:cNvPr>
            <p:cNvPicPr>
              <a:picLocks noChangeAspect="1"/>
            </p:cNvPicPr>
            <p:nvPr/>
          </p:nvPicPr>
          <p:blipFill rotWithShape="1">
            <a:blip r:embed="rId3"/>
            <a:srcRect r="-1231" b="65711"/>
            <a:stretch/>
          </p:blipFill>
          <p:spPr>
            <a:xfrm>
              <a:off x="15954" y="0"/>
              <a:ext cx="3588483" cy="1215513"/>
            </a:xfrm>
            <a:prstGeom prst="rect">
              <a:avLst/>
            </a:prstGeom>
          </p:spPr>
        </p:pic>
        <p:pic>
          <p:nvPicPr>
            <p:cNvPr id="14" name="Image 13">
              <a:extLst>
                <a:ext uri="{FF2B5EF4-FFF2-40B4-BE49-F238E27FC236}">
                  <a16:creationId xmlns:a16="http://schemas.microsoft.com/office/drawing/2014/main" id="{45BBF6E3-7A32-7A59-16A5-F51F5CF1A3B0}"/>
                </a:ext>
              </a:extLst>
            </p:cNvPr>
            <p:cNvPicPr>
              <a:picLocks noChangeAspect="1"/>
            </p:cNvPicPr>
            <p:nvPr/>
          </p:nvPicPr>
          <p:blipFill rotWithShape="1">
            <a:blip r:embed="rId3"/>
            <a:srcRect r="-1231" b="65711"/>
            <a:stretch/>
          </p:blipFill>
          <p:spPr>
            <a:xfrm>
              <a:off x="3558364" y="-13548"/>
              <a:ext cx="3588483" cy="1215513"/>
            </a:xfrm>
            <a:prstGeom prst="rect">
              <a:avLst/>
            </a:prstGeom>
          </p:spPr>
        </p:pic>
        <p:pic>
          <p:nvPicPr>
            <p:cNvPr id="15" name="Image 14">
              <a:extLst>
                <a:ext uri="{FF2B5EF4-FFF2-40B4-BE49-F238E27FC236}">
                  <a16:creationId xmlns:a16="http://schemas.microsoft.com/office/drawing/2014/main" id="{5C07460F-5ECA-AE40-B654-8BD106E6E965}"/>
                </a:ext>
              </a:extLst>
            </p:cNvPr>
            <p:cNvPicPr>
              <a:picLocks noChangeAspect="1"/>
            </p:cNvPicPr>
            <p:nvPr/>
          </p:nvPicPr>
          <p:blipFill rotWithShape="1">
            <a:blip r:embed="rId3"/>
            <a:srcRect r="-1231" b="65711"/>
            <a:stretch/>
          </p:blipFill>
          <p:spPr>
            <a:xfrm>
              <a:off x="7100774" y="-6774"/>
              <a:ext cx="3588483" cy="1215513"/>
            </a:xfrm>
            <a:prstGeom prst="rect">
              <a:avLst/>
            </a:prstGeom>
          </p:spPr>
        </p:pic>
        <p:pic>
          <p:nvPicPr>
            <p:cNvPr id="16" name="Image 15">
              <a:extLst>
                <a:ext uri="{FF2B5EF4-FFF2-40B4-BE49-F238E27FC236}">
                  <a16:creationId xmlns:a16="http://schemas.microsoft.com/office/drawing/2014/main" id="{EC651EB8-75E6-8102-D291-3190B724A6F0}"/>
                </a:ext>
              </a:extLst>
            </p:cNvPr>
            <p:cNvPicPr>
              <a:picLocks noChangeAspect="1"/>
            </p:cNvPicPr>
            <p:nvPr/>
          </p:nvPicPr>
          <p:blipFill rotWithShape="1">
            <a:blip r:embed="rId3"/>
            <a:srcRect l="37206" r="-1231" b="65711"/>
            <a:stretch/>
          </p:blipFill>
          <p:spPr>
            <a:xfrm>
              <a:off x="10022962" y="-13548"/>
              <a:ext cx="2269607" cy="1215513"/>
            </a:xfrm>
            <a:prstGeom prst="rect">
              <a:avLst/>
            </a:prstGeom>
          </p:spPr>
        </p:pic>
      </p:grpSp>
      <p:sp>
        <p:nvSpPr>
          <p:cNvPr id="18" name="Rectangle : coins arrondis 17">
            <a:extLst>
              <a:ext uri="{FF2B5EF4-FFF2-40B4-BE49-F238E27FC236}">
                <a16:creationId xmlns:a16="http://schemas.microsoft.com/office/drawing/2014/main" id="{8C7EE201-95D8-F497-794B-843B81EB680D}"/>
              </a:ext>
            </a:extLst>
          </p:cNvPr>
          <p:cNvSpPr/>
          <p:nvPr/>
        </p:nvSpPr>
        <p:spPr>
          <a:xfrm>
            <a:off x="388694" y="3537508"/>
            <a:ext cx="3501251" cy="3170099"/>
          </a:xfrm>
          <a:prstGeom prst="roundRect">
            <a:avLst/>
          </a:prstGeom>
          <a:noFill/>
          <a:ln>
            <a:solidFill>
              <a:srgbClr val="7D2C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 name="Rectangle : coins arrondis 18">
            <a:extLst>
              <a:ext uri="{FF2B5EF4-FFF2-40B4-BE49-F238E27FC236}">
                <a16:creationId xmlns:a16="http://schemas.microsoft.com/office/drawing/2014/main" id="{88265D1D-AC6E-CF86-E00D-F63CF460CC5B}"/>
              </a:ext>
            </a:extLst>
          </p:cNvPr>
          <p:cNvSpPr/>
          <p:nvPr/>
        </p:nvSpPr>
        <p:spPr>
          <a:xfrm>
            <a:off x="4033028" y="2423211"/>
            <a:ext cx="3588482" cy="3773019"/>
          </a:xfrm>
          <a:prstGeom prst="roundRect">
            <a:avLst/>
          </a:prstGeom>
          <a:noFill/>
          <a:ln>
            <a:solidFill>
              <a:srgbClr val="7D2C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0" name="Rectangle : coins arrondis 19">
            <a:extLst>
              <a:ext uri="{FF2B5EF4-FFF2-40B4-BE49-F238E27FC236}">
                <a16:creationId xmlns:a16="http://schemas.microsoft.com/office/drawing/2014/main" id="{8A6F07E4-98C8-EB28-5834-F86157D700B0}"/>
              </a:ext>
            </a:extLst>
          </p:cNvPr>
          <p:cNvSpPr/>
          <p:nvPr/>
        </p:nvSpPr>
        <p:spPr>
          <a:xfrm>
            <a:off x="7997379" y="1523386"/>
            <a:ext cx="3719699" cy="2527341"/>
          </a:xfrm>
          <a:prstGeom prst="roundRect">
            <a:avLst/>
          </a:prstGeom>
          <a:noFill/>
          <a:ln>
            <a:solidFill>
              <a:srgbClr val="7D2C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1" name="Rectangle : coins arrondis 20">
            <a:extLst>
              <a:ext uri="{FF2B5EF4-FFF2-40B4-BE49-F238E27FC236}">
                <a16:creationId xmlns:a16="http://schemas.microsoft.com/office/drawing/2014/main" id="{1167F170-B67F-3E75-05BC-36FD4039FE94}"/>
              </a:ext>
            </a:extLst>
          </p:cNvPr>
          <p:cNvSpPr/>
          <p:nvPr/>
        </p:nvSpPr>
        <p:spPr>
          <a:xfrm>
            <a:off x="7764592" y="4169642"/>
            <a:ext cx="3118798" cy="1748417"/>
          </a:xfrm>
          <a:prstGeom prst="roundRect">
            <a:avLst/>
          </a:prstGeom>
          <a:noFill/>
          <a:ln>
            <a:solidFill>
              <a:srgbClr val="7D2C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2175778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23BD3DF-F603-4401-06E2-1E9243F726BB}"/>
              </a:ext>
            </a:extLst>
          </p:cNvPr>
          <p:cNvSpPr>
            <a:spLocks noGrp="1"/>
          </p:cNvSpPr>
          <p:nvPr>
            <p:ph type="title"/>
          </p:nvPr>
        </p:nvSpPr>
        <p:spPr>
          <a:xfrm>
            <a:off x="838200" y="354851"/>
            <a:ext cx="8233881" cy="1325563"/>
          </a:xfrm>
        </p:spPr>
        <p:txBody>
          <a:bodyPr>
            <a:noAutofit/>
          </a:bodyPr>
          <a:lstStyle/>
          <a:p>
            <a:r>
              <a:rPr lang="fr-FR" sz="5400" u="sng" dirty="0">
                <a:latin typeface="Californian FB" panose="0207040306080B030204" pitchFamily="18" charset="0"/>
              </a:rPr>
              <a:t>Saint Valentin: Flower hour</a:t>
            </a:r>
          </a:p>
        </p:txBody>
      </p:sp>
      <p:sp>
        <p:nvSpPr>
          <p:cNvPr id="5" name="ZoneTexte 4">
            <a:extLst>
              <a:ext uri="{FF2B5EF4-FFF2-40B4-BE49-F238E27FC236}">
                <a16:creationId xmlns:a16="http://schemas.microsoft.com/office/drawing/2014/main" id="{0C4E910C-8E63-0B39-F06C-D1BEC8BC0B10}"/>
              </a:ext>
            </a:extLst>
          </p:cNvPr>
          <p:cNvSpPr txBox="1"/>
          <p:nvPr/>
        </p:nvSpPr>
        <p:spPr>
          <a:xfrm>
            <a:off x="470394" y="1782046"/>
            <a:ext cx="4369513" cy="1200329"/>
          </a:xfrm>
          <a:prstGeom prst="rect">
            <a:avLst/>
          </a:prstGeom>
          <a:noFill/>
        </p:spPr>
        <p:txBody>
          <a:bodyPr wrap="square" rtlCol="0">
            <a:spAutoFit/>
          </a:bodyPr>
          <a:lstStyle/>
          <a:p>
            <a:pPr algn="ctr"/>
            <a:r>
              <a:rPr lang="fr-FR" sz="3600" b="1" i="1" dirty="0"/>
              <a:t>Offrez des roses pour la Saint Valentin! </a:t>
            </a:r>
          </a:p>
        </p:txBody>
      </p:sp>
      <p:sp>
        <p:nvSpPr>
          <p:cNvPr id="7" name="ZoneTexte 6">
            <a:extLst>
              <a:ext uri="{FF2B5EF4-FFF2-40B4-BE49-F238E27FC236}">
                <a16:creationId xmlns:a16="http://schemas.microsoft.com/office/drawing/2014/main" id="{5EA630F4-0078-C451-4E97-22C774AB7526}"/>
              </a:ext>
            </a:extLst>
          </p:cNvPr>
          <p:cNvSpPr txBox="1"/>
          <p:nvPr/>
        </p:nvSpPr>
        <p:spPr>
          <a:xfrm>
            <a:off x="3142901" y="2982375"/>
            <a:ext cx="4942411" cy="1384995"/>
          </a:xfrm>
          <a:prstGeom prst="rect">
            <a:avLst/>
          </a:prstGeom>
          <a:noFill/>
        </p:spPr>
        <p:txBody>
          <a:bodyPr wrap="square" rtlCol="0">
            <a:spAutoFit/>
          </a:bodyPr>
          <a:lstStyle/>
          <a:p>
            <a:pPr algn="ctr"/>
            <a:r>
              <a:rPr lang="fr-FR" sz="2800" b="1" i="1" dirty="0"/>
              <a:t>Préservez votre anonymat en demandant à l’ADEF de donner une rose à votre place</a:t>
            </a:r>
          </a:p>
        </p:txBody>
      </p:sp>
      <p:sp>
        <p:nvSpPr>
          <p:cNvPr id="10" name="ZoneTexte 9">
            <a:extLst>
              <a:ext uri="{FF2B5EF4-FFF2-40B4-BE49-F238E27FC236}">
                <a16:creationId xmlns:a16="http://schemas.microsoft.com/office/drawing/2014/main" id="{53B32662-6CC6-6DBD-288A-A946D964224F}"/>
              </a:ext>
            </a:extLst>
          </p:cNvPr>
          <p:cNvSpPr txBox="1"/>
          <p:nvPr/>
        </p:nvSpPr>
        <p:spPr>
          <a:xfrm>
            <a:off x="4432908" y="4567884"/>
            <a:ext cx="4471570" cy="830997"/>
          </a:xfrm>
          <a:prstGeom prst="rect">
            <a:avLst/>
          </a:prstGeom>
          <a:noFill/>
        </p:spPr>
        <p:txBody>
          <a:bodyPr wrap="square" rtlCol="0">
            <a:spAutoFit/>
          </a:bodyPr>
          <a:lstStyle/>
          <a:p>
            <a:pPr algn="ctr"/>
            <a:r>
              <a:rPr lang="fr-FR" sz="2400" b="1" i="1" dirty="0"/>
              <a:t>Plusieurs types de roses, plusieurs significations</a:t>
            </a:r>
          </a:p>
        </p:txBody>
      </p:sp>
      <p:sp>
        <p:nvSpPr>
          <p:cNvPr id="11" name="ZoneTexte 10">
            <a:extLst>
              <a:ext uri="{FF2B5EF4-FFF2-40B4-BE49-F238E27FC236}">
                <a16:creationId xmlns:a16="http://schemas.microsoft.com/office/drawing/2014/main" id="{19BCFBF9-7946-24E0-E912-34DF0D113435}"/>
              </a:ext>
            </a:extLst>
          </p:cNvPr>
          <p:cNvSpPr txBox="1"/>
          <p:nvPr/>
        </p:nvSpPr>
        <p:spPr>
          <a:xfrm>
            <a:off x="5892500" y="5669331"/>
            <a:ext cx="4471570" cy="1015663"/>
          </a:xfrm>
          <a:prstGeom prst="rect">
            <a:avLst/>
          </a:prstGeom>
          <a:noFill/>
        </p:spPr>
        <p:txBody>
          <a:bodyPr wrap="square" rtlCol="0">
            <a:spAutoFit/>
          </a:bodyPr>
          <a:lstStyle/>
          <a:p>
            <a:pPr algn="ctr"/>
            <a:r>
              <a:rPr lang="fr-FR" sz="2000" b="1" i="1" dirty="0"/>
              <a:t>Les bénéfices sont reversés à une association choisie par la division</a:t>
            </a:r>
          </a:p>
          <a:p>
            <a:pPr algn="ctr"/>
            <a:endParaRPr lang="fr-FR" sz="2000" b="1" i="1" dirty="0"/>
          </a:p>
        </p:txBody>
      </p:sp>
      <p:pic>
        <p:nvPicPr>
          <p:cNvPr id="13" name="Image 12">
            <a:extLst>
              <a:ext uri="{FF2B5EF4-FFF2-40B4-BE49-F238E27FC236}">
                <a16:creationId xmlns:a16="http://schemas.microsoft.com/office/drawing/2014/main" id="{7EBF7D46-352A-28DD-F0A8-08C663590D20}"/>
              </a:ext>
            </a:extLst>
          </p:cNvPr>
          <p:cNvPicPr>
            <a:picLocks noChangeAspect="1"/>
          </p:cNvPicPr>
          <p:nvPr/>
        </p:nvPicPr>
        <p:blipFill rotWithShape="1">
          <a:blip r:embed="rId2"/>
          <a:srcRect l="1" r="-494" b="3334"/>
          <a:stretch/>
        </p:blipFill>
        <p:spPr>
          <a:xfrm>
            <a:off x="8904478" y="1782046"/>
            <a:ext cx="2919185" cy="4212013"/>
          </a:xfrm>
          <a:prstGeom prst="rect">
            <a:avLst/>
          </a:prstGeom>
        </p:spPr>
      </p:pic>
      <p:pic>
        <p:nvPicPr>
          <p:cNvPr id="14" name="Image 13">
            <a:extLst>
              <a:ext uri="{FF2B5EF4-FFF2-40B4-BE49-F238E27FC236}">
                <a16:creationId xmlns:a16="http://schemas.microsoft.com/office/drawing/2014/main" id="{6F5C1DEA-BBE5-9638-E344-99B9D68A0633}"/>
              </a:ext>
            </a:extLst>
          </p:cNvPr>
          <p:cNvPicPr>
            <a:picLocks noChangeAspect="1"/>
          </p:cNvPicPr>
          <p:nvPr/>
        </p:nvPicPr>
        <p:blipFill>
          <a:blip r:embed="rId3"/>
          <a:stretch>
            <a:fillRect/>
          </a:stretch>
        </p:blipFill>
        <p:spPr>
          <a:xfrm>
            <a:off x="470394" y="2969532"/>
            <a:ext cx="3225746" cy="2559455"/>
          </a:xfrm>
          <a:prstGeom prst="rect">
            <a:avLst/>
          </a:prstGeom>
        </p:spPr>
      </p:pic>
    </p:spTree>
    <p:extLst>
      <p:ext uri="{BB962C8B-B14F-4D97-AF65-F5344CB8AC3E}">
        <p14:creationId xmlns:p14="http://schemas.microsoft.com/office/powerpoint/2010/main" val="816058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1BE03E7-14FD-957A-616A-6E829A78976D}"/>
              </a:ext>
            </a:extLst>
          </p:cNvPr>
          <p:cNvSpPr>
            <a:spLocks noGrp="1"/>
          </p:cNvSpPr>
          <p:nvPr>
            <p:ph type="title"/>
          </p:nvPr>
        </p:nvSpPr>
        <p:spPr>
          <a:xfrm>
            <a:off x="3143410" y="336755"/>
            <a:ext cx="5645888" cy="2176057"/>
          </a:xfrm>
        </p:spPr>
        <p:txBody>
          <a:bodyPr>
            <a:normAutofit/>
          </a:bodyPr>
          <a:lstStyle/>
          <a:p>
            <a:pPr algn="ctr"/>
            <a:r>
              <a:rPr lang="fr-FR" sz="6000" u="sng" dirty="0">
                <a:latin typeface="Arial Black" panose="020B0A04020102020204" pitchFamily="34" charset="0"/>
              </a:rPr>
              <a:t>Fin de l’année</a:t>
            </a:r>
          </a:p>
        </p:txBody>
      </p:sp>
      <p:pic>
        <p:nvPicPr>
          <p:cNvPr id="4" name="Image 3">
            <a:extLst>
              <a:ext uri="{FF2B5EF4-FFF2-40B4-BE49-F238E27FC236}">
                <a16:creationId xmlns:a16="http://schemas.microsoft.com/office/drawing/2014/main" id="{05EB8611-058C-5E6C-97D1-151F825BA168}"/>
              </a:ext>
            </a:extLst>
          </p:cNvPr>
          <p:cNvPicPr>
            <a:picLocks noChangeAspect="1"/>
          </p:cNvPicPr>
          <p:nvPr/>
        </p:nvPicPr>
        <p:blipFill rotWithShape="1">
          <a:blip r:embed="rId2"/>
          <a:srcRect l="37629" t="73351" r="4415" b="500"/>
          <a:stretch/>
        </p:blipFill>
        <p:spPr>
          <a:xfrm>
            <a:off x="6730409" y="5305647"/>
            <a:ext cx="5461591" cy="1552352"/>
          </a:xfrm>
          <a:prstGeom prst="rect">
            <a:avLst/>
          </a:prstGeom>
        </p:spPr>
      </p:pic>
      <p:pic>
        <p:nvPicPr>
          <p:cNvPr id="5" name="Image 4">
            <a:extLst>
              <a:ext uri="{FF2B5EF4-FFF2-40B4-BE49-F238E27FC236}">
                <a16:creationId xmlns:a16="http://schemas.microsoft.com/office/drawing/2014/main" id="{2D461F0C-8BED-7C77-6EC1-5D41E3C57421}"/>
              </a:ext>
            </a:extLst>
          </p:cNvPr>
          <p:cNvPicPr>
            <a:picLocks noChangeAspect="1"/>
          </p:cNvPicPr>
          <p:nvPr/>
        </p:nvPicPr>
        <p:blipFill rotWithShape="1">
          <a:blip r:embed="rId2"/>
          <a:srcRect l="37630" t="73351" r="23242" b="500"/>
          <a:stretch/>
        </p:blipFill>
        <p:spPr>
          <a:xfrm>
            <a:off x="3072765" y="5220585"/>
            <a:ext cx="5284425" cy="1637416"/>
          </a:xfrm>
          <a:prstGeom prst="rect">
            <a:avLst/>
          </a:prstGeom>
        </p:spPr>
      </p:pic>
      <p:pic>
        <p:nvPicPr>
          <p:cNvPr id="6" name="Image 5">
            <a:extLst>
              <a:ext uri="{FF2B5EF4-FFF2-40B4-BE49-F238E27FC236}">
                <a16:creationId xmlns:a16="http://schemas.microsoft.com/office/drawing/2014/main" id="{DBD8E243-A46E-6DF4-B224-0B3741BEC405}"/>
              </a:ext>
            </a:extLst>
          </p:cNvPr>
          <p:cNvPicPr>
            <a:picLocks noChangeAspect="1"/>
          </p:cNvPicPr>
          <p:nvPr/>
        </p:nvPicPr>
        <p:blipFill rotWithShape="1">
          <a:blip r:embed="rId2"/>
          <a:srcRect l="37630" t="73351" r="23242" b="500"/>
          <a:stretch/>
        </p:blipFill>
        <p:spPr>
          <a:xfrm>
            <a:off x="0" y="5220584"/>
            <a:ext cx="4550734" cy="1637415"/>
          </a:xfrm>
          <a:prstGeom prst="rect">
            <a:avLst/>
          </a:prstGeom>
        </p:spPr>
      </p:pic>
      <p:pic>
        <p:nvPicPr>
          <p:cNvPr id="10" name="Image 9">
            <a:extLst>
              <a:ext uri="{FF2B5EF4-FFF2-40B4-BE49-F238E27FC236}">
                <a16:creationId xmlns:a16="http://schemas.microsoft.com/office/drawing/2014/main" id="{861A1A05-E122-EF7E-3D0A-5A991DE116EC}"/>
              </a:ext>
            </a:extLst>
          </p:cNvPr>
          <p:cNvPicPr>
            <a:picLocks noChangeAspect="1"/>
          </p:cNvPicPr>
          <p:nvPr/>
        </p:nvPicPr>
        <p:blipFill>
          <a:blip r:embed="rId3"/>
          <a:stretch>
            <a:fillRect/>
          </a:stretch>
        </p:blipFill>
        <p:spPr>
          <a:xfrm>
            <a:off x="6934331" y="2980258"/>
            <a:ext cx="2685361" cy="2685361"/>
          </a:xfrm>
          <a:prstGeom prst="rect">
            <a:avLst/>
          </a:prstGeom>
        </p:spPr>
      </p:pic>
      <p:pic>
        <p:nvPicPr>
          <p:cNvPr id="11" name="Image 10">
            <a:extLst>
              <a:ext uri="{FF2B5EF4-FFF2-40B4-BE49-F238E27FC236}">
                <a16:creationId xmlns:a16="http://schemas.microsoft.com/office/drawing/2014/main" id="{F4D3E22F-DC1A-7E9D-AA4C-70E4FA39CFF9}"/>
              </a:ext>
            </a:extLst>
          </p:cNvPr>
          <p:cNvPicPr>
            <a:picLocks noChangeAspect="1"/>
          </p:cNvPicPr>
          <p:nvPr/>
        </p:nvPicPr>
        <p:blipFill>
          <a:blip r:embed="rId3"/>
          <a:stretch>
            <a:fillRect/>
          </a:stretch>
        </p:blipFill>
        <p:spPr>
          <a:xfrm>
            <a:off x="9165874" y="1170131"/>
            <a:ext cx="2685361" cy="2685361"/>
          </a:xfrm>
          <a:prstGeom prst="rect">
            <a:avLst/>
          </a:prstGeom>
        </p:spPr>
      </p:pic>
      <p:pic>
        <p:nvPicPr>
          <p:cNvPr id="12" name="Image 11">
            <a:extLst>
              <a:ext uri="{FF2B5EF4-FFF2-40B4-BE49-F238E27FC236}">
                <a16:creationId xmlns:a16="http://schemas.microsoft.com/office/drawing/2014/main" id="{94BCE559-151D-5F79-6616-B8F89495D85F}"/>
              </a:ext>
            </a:extLst>
          </p:cNvPr>
          <p:cNvPicPr>
            <a:picLocks noChangeAspect="1"/>
          </p:cNvPicPr>
          <p:nvPr/>
        </p:nvPicPr>
        <p:blipFill>
          <a:blip r:embed="rId3"/>
          <a:stretch>
            <a:fillRect/>
          </a:stretch>
        </p:blipFill>
        <p:spPr>
          <a:xfrm>
            <a:off x="2137090" y="2302672"/>
            <a:ext cx="3652306" cy="3652306"/>
          </a:xfrm>
          <a:prstGeom prst="rect">
            <a:avLst/>
          </a:prstGeom>
        </p:spPr>
      </p:pic>
      <p:sp>
        <p:nvSpPr>
          <p:cNvPr id="13" name="ZoneTexte 12">
            <a:extLst>
              <a:ext uri="{FF2B5EF4-FFF2-40B4-BE49-F238E27FC236}">
                <a16:creationId xmlns:a16="http://schemas.microsoft.com/office/drawing/2014/main" id="{8292A256-9FEB-11AC-D5F9-0E03098ADBC3}"/>
              </a:ext>
            </a:extLst>
          </p:cNvPr>
          <p:cNvSpPr txBox="1"/>
          <p:nvPr/>
        </p:nvSpPr>
        <p:spPr>
          <a:xfrm>
            <a:off x="3282025" y="3600973"/>
            <a:ext cx="1362435" cy="1200329"/>
          </a:xfrm>
          <a:prstGeom prst="rect">
            <a:avLst/>
          </a:prstGeom>
          <a:noFill/>
        </p:spPr>
        <p:txBody>
          <a:bodyPr wrap="square" rtlCol="0">
            <a:spAutoFit/>
          </a:bodyPr>
          <a:lstStyle/>
          <a:p>
            <a:pPr algn="ctr"/>
            <a:r>
              <a:rPr lang="fr-FR" sz="2400" dirty="0"/>
              <a:t>Journée de Promo</a:t>
            </a:r>
          </a:p>
        </p:txBody>
      </p:sp>
      <p:pic>
        <p:nvPicPr>
          <p:cNvPr id="9" name="Image 8">
            <a:extLst>
              <a:ext uri="{FF2B5EF4-FFF2-40B4-BE49-F238E27FC236}">
                <a16:creationId xmlns:a16="http://schemas.microsoft.com/office/drawing/2014/main" id="{79143C4B-5768-E771-15DB-A19D87AD9B4B}"/>
              </a:ext>
            </a:extLst>
          </p:cNvPr>
          <p:cNvPicPr>
            <a:picLocks noChangeAspect="1"/>
          </p:cNvPicPr>
          <p:nvPr/>
        </p:nvPicPr>
        <p:blipFill>
          <a:blip r:embed="rId3"/>
          <a:stretch>
            <a:fillRect/>
          </a:stretch>
        </p:blipFill>
        <p:spPr>
          <a:xfrm>
            <a:off x="194268" y="25941"/>
            <a:ext cx="2759549" cy="2759549"/>
          </a:xfrm>
          <a:prstGeom prst="rect">
            <a:avLst/>
          </a:prstGeom>
        </p:spPr>
      </p:pic>
      <p:sp>
        <p:nvSpPr>
          <p:cNvPr id="14" name="ZoneTexte 13">
            <a:extLst>
              <a:ext uri="{FF2B5EF4-FFF2-40B4-BE49-F238E27FC236}">
                <a16:creationId xmlns:a16="http://schemas.microsoft.com/office/drawing/2014/main" id="{95E4EBBE-CA7B-9ED6-3ED9-1BDA70AB0AAE}"/>
              </a:ext>
            </a:extLst>
          </p:cNvPr>
          <p:cNvSpPr txBox="1"/>
          <p:nvPr/>
        </p:nvSpPr>
        <p:spPr>
          <a:xfrm>
            <a:off x="1010516" y="1240117"/>
            <a:ext cx="1127051" cy="369332"/>
          </a:xfrm>
          <a:prstGeom prst="rect">
            <a:avLst/>
          </a:prstGeom>
          <a:noFill/>
        </p:spPr>
        <p:txBody>
          <a:bodyPr wrap="square" rtlCol="0">
            <a:spAutoFit/>
          </a:bodyPr>
          <a:lstStyle/>
          <a:p>
            <a:pPr algn="ctr"/>
            <a:r>
              <a:rPr lang="fr-FR" dirty="0"/>
              <a:t>Carnaval</a:t>
            </a:r>
          </a:p>
        </p:txBody>
      </p:sp>
      <p:sp>
        <p:nvSpPr>
          <p:cNvPr id="15" name="ZoneTexte 14">
            <a:extLst>
              <a:ext uri="{FF2B5EF4-FFF2-40B4-BE49-F238E27FC236}">
                <a16:creationId xmlns:a16="http://schemas.microsoft.com/office/drawing/2014/main" id="{5B405D32-52BA-A4B7-52A5-9C36C7369C47}"/>
              </a:ext>
            </a:extLst>
          </p:cNvPr>
          <p:cNvSpPr txBox="1"/>
          <p:nvPr/>
        </p:nvSpPr>
        <p:spPr>
          <a:xfrm>
            <a:off x="9963800" y="2139159"/>
            <a:ext cx="1127051" cy="646331"/>
          </a:xfrm>
          <a:prstGeom prst="rect">
            <a:avLst/>
          </a:prstGeom>
          <a:noFill/>
        </p:spPr>
        <p:txBody>
          <a:bodyPr wrap="square" rtlCol="0">
            <a:spAutoFit/>
          </a:bodyPr>
          <a:lstStyle/>
          <a:p>
            <a:pPr algn="ctr"/>
            <a:r>
              <a:rPr lang="fr-FR" dirty="0"/>
              <a:t>Journées à thème</a:t>
            </a:r>
          </a:p>
        </p:txBody>
      </p:sp>
      <p:sp>
        <p:nvSpPr>
          <p:cNvPr id="16" name="ZoneTexte 15">
            <a:extLst>
              <a:ext uri="{FF2B5EF4-FFF2-40B4-BE49-F238E27FC236}">
                <a16:creationId xmlns:a16="http://schemas.microsoft.com/office/drawing/2014/main" id="{E947B92C-35AB-C978-050E-F58FA4BBCD45}"/>
              </a:ext>
            </a:extLst>
          </p:cNvPr>
          <p:cNvSpPr txBox="1"/>
          <p:nvPr/>
        </p:nvSpPr>
        <p:spPr>
          <a:xfrm>
            <a:off x="7710345" y="3999774"/>
            <a:ext cx="1123477" cy="646331"/>
          </a:xfrm>
          <a:prstGeom prst="rect">
            <a:avLst/>
          </a:prstGeom>
          <a:noFill/>
        </p:spPr>
        <p:txBody>
          <a:bodyPr wrap="square" rtlCol="0">
            <a:spAutoFit/>
          </a:bodyPr>
          <a:lstStyle/>
          <a:p>
            <a:pPr algn="ctr"/>
            <a:r>
              <a:rPr lang="fr-FR" dirty="0"/>
              <a:t>Soirée de promo</a:t>
            </a:r>
          </a:p>
        </p:txBody>
      </p:sp>
      <p:grpSp>
        <p:nvGrpSpPr>
          <p:cNvPr id="17" name="Groupe 16">
            <a:extLst>
              <a:ext uri="{FF2B5EF4-FFF2-40B4-BE49-F238E27FC236}">
                <a16:creationId xmlns:a16="http://schemas.microsoft.com/office/drawing/2014/main" id="{F8546DCD-84D0-B7EF-C72C-3E3FA8A094AE}"/>
              </a:ext>
            </a:extLst>
          </p:cNvPr>
          <p:cNvGrpSpPr/>
          <p:nvPr/>
        </p:nvGrpSpPr>
        <p:grpSpPr>
          <a:xfrm>
            <a:off x="8522680" y="33603"/>
            <a:ext cx="3669321" cy="971174"/>
            <a:chOff x="7439090" y="5503543"/>
            <a:chExt cx="4752910" cy="1303902"/>
          </a:xfrm>
        </p:grpSpPr>
        <p:pic>
          <p:nvPicPr>
            <p:cNvPr id="18" name="Image 17" descr="Une image contenant clipart">
              <a:extLst>
                <a:ext uri="{FF2B5EF4-FFF2-40B4-BE49-F238E27FC236}">
                  <a16:creationId xmlns:a16="http://schemas.microsoft.com/office/drawing/2014/main" id="{C904A70E-A89B-0D39-E6E5-B98BFF622F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93505" y="5503543"/>
              <a:ext cx="2498495" cy="1303902"/>
            </a:xfrm>
            <a:prstGeom prst="rect">
              <a:avLst/>
            </a:prstGeom>
          </p:spPr>
        </p:pic>
        <p:sp>
          <p:nvSpPr>
            <p:cNvPr id="19" name="ZoneTexte 18">
              <a:extLst>
                <a:ext uri="{FF2B5EF4-FFF2-40B4-BE49-F238E27FC236}">
                  <a16:creationId xmlns:a16="http://schemas.microsoft.com/office/drawing/2014/main" id="{C7993826-796F-7A88-7919-6E9753E1D371}"/>
                </a:ext>
              </a:extLst>
            </p:cNvPr>
            <p:cNvSpPr txBox="1"/>
            <p:nvPr/>
          </p:nvSpPr>
          <p:spPr>
            <a:xfrm>
              <a:off x="7439090" y="5700132"/>
              <a:ext cx="2651033" cy="455362"/>
            </a:xfrm>
            <a:prstGeom prst="rect">
              <a:avLst/>
            </a:prstGeom>
            <a:noFill/>
          </p:spPr>
          <p:txBody>
            <a:bodyPr wrap="square" rtlCol="0">
              <a:spAutoFit/>
            </a:bodyPr>
            <a:lstStyle/>
            <a:p>
              <a:r>
                <a:rPr lang="fr-FR" sz="2000" dirty="0" err="1"/>
                <a:t>VotezRegal</a:t>
              </a:r>
              <a:r>
                <a:rPr lang="fr-FR" sz="2000" b="1" dirty="0" err="1"/>
                <a:t>ADEF</a:t>
              </a:r>
              <a:endParaRPr lang="fr-FR" sz="2000" b="1" dirty="0"/>
            </a:p>
          </p:txBody>
        </p:sp>
      </p:grpSp>
    </p:spTree>
    <p:extLst>
      <p:ext uri="{BB962C8B-B14F-4D97-AF65-F5344CB8AC3E}">
        <p14:creationId xmlns:p14="http://schemas.microsoft.com/office/powerpoint/2010/main" val="62204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 coins arrondis 10">
            <a:extLst>
              <a:ext uri="{FF2B5EF4-FFF2-40B4-BE49-F238E27FC236}">
                <a16:creationId xmlns:a16="http://schemas.microsoft.com/office/drawing/2014/main" id="{8CD1BE67-70EA-3ED2-4285-AC3764A5709D}"/>
              </a:ext>
            </a:extLst>
          </p:cNvPr>
          <p:cNvSpPr/>
          <p:nvPr/>
        </p:nvSpPr>
        <p:spPr>
          <a:xfrm>
            <a:off x="7341684" y="322594"/>
            <a:ext cx="4315146" cy="2964735"/>
          </a:xfrm>
          <a:prstGeom prst="round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 coins arrondis 9">
            <a:extLst>
              <a:ext uri="{FF2B5EF4-FFF2-40B4-BE49-F238E27FC236}">
                <a16:creationId xmlns:a16="http://schemas.microsoft.com/office/drawing/2014/main" id="{F79768B2-6C33-17AA-9AD0-BC85AA4503F1}"/>
              </a:ext>
            </a:extLst>
          </p:cNvPr>
          <p:cNvSpPr/>
          <p:nvPr/>
        </p:nvSpPr>
        <p:spPr>
          <a:xfrm>
            <a:off x="5029540" y="3431100"/>
            <a:ext cx="4315146" cy="2964735"/>
          </a:xfrm>
          <a:prstGeom prst="round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Rectangle : coins arrondis 8">
            <a:extLst>
              <a:ext uri="{FF2B5EF4-FFF2-40B4-BE49-F238E27FC236}">
                <a16:creationId xmlns:a16="http://schemas.microsoft.com/office/drawing/2014/main" id="{2A360216-9BCB-31EB-F20B-636392EA4239}"/>
              </a:ext>
            </a:extLst>
          </p:cNvPr>
          <p:cNvSpPr/>
          <p:nvPr/>
        </p:nvSpPr>
        <p:spPr>
          <a:xfrm>
            <a:off x="770673" y="4207638"/>
            <a:ext cx="4027307" cy="2286910"/>
          </a:xfrm>
          <a:prstGeom prst="round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re 1">
            <a:extLst>
              <a:ext uri="{FF2B5EF4-FFF2-40B4-BE49-F238E27FC236}">
                <a16:creationId xmlns:a16="http://schemas.microsoft.com/office/drawing/2014/main" id="{9CA53366-0051-5AE7-1F43-DCB0173C2A65}"/>
              </a:ext>
            </a:extLst>
          </p:cNvPr>
          <p:cNvSpPr>
            <a:spLocks noGrp="1"/>
          </p:cNvSpPr>
          <p:nvPr>
            <p:ph type="title"/>
          </p:nvPr>
        </p:nvSpPr>
        <p:spPr>
          <a:xfrm>
            <a:off x="4175351" y="1142179"/>
            <a:ext cx="3593805" cy="1325563"/>
          </a:xfrm>
        </p:spPr>
        <p:txBody>
          <a:bodyPr/>
          <a:lstStyle/>
          <a:p>
            <a:pPr algn="ctr"/>
            <a:r>
              <a:rPr lang="fr-FR" dirty="0">
                <a:latin typeface="Arial Black" panose="020B0A04020102020204" pitchFamily="34" charset="0"/>
              </a:rPr>
              <a:t>Plus d’infos</a:t>
            </a:r>
          </a:p>
        </p:txBody>
      </p:sp>
      <p:sp>
        <p:nvSpPr>
          <p:cNvPr id="4" name="ZoneTexte 3">
            <a:extLst>
              <a:ext uri="{FF2B5EF4-FFF2-40B4-BE49-F238E27FC236}">
                <a16:creationId xmlns:a16="http://schemas.microsoft.com/office/drawing/2014/main" id="{0479F4E6-0D3D-697D-2AAB-6D9F28FA5098}"/>
              </a:ext>
            </a:extLst>
          </p:cNvPr>
          <p:cNvSpPr txBox="1"/>
          <p:nvPr/>
        </p:nvSpPr>
        <p:spPr>
          <a:xfrm>
            <a:off x="5662626" y="3471958"/>
            <a:ext cx="3358116" cy="2923877"/>
          </a:xfrm>
          <a:prstGeom prst="rect">
            <a:avLst/>
          </a:prstGeom>
          <a:noFill/>
        </p:spPr>
        <p:txBody>
          <a:bodyPr wrap="square" rtlCol="0">
            <a:spAutoFit/>
          </a:bodyPr>
          <a:lstStyle/>
          <a:p>
            <a:r>
              <a:rPr lang="fr-FR" sz="2000" u="sng" dirty="0"/>
              <a:t>Soirée de Promo</a:t>
            </a:r>
          </a:p>
          <a:p>
            <a:endParaRPr lang="fr-FR" sz="2000" u="sng" dirty="0"/>
          </a:p>
          <a:p>
            <a:r>
              <a:rPr lang="fr-FR" dirty="0"/>
              <a:t>Si vous avez des regrets de ne pas avoir tout tenté au bal de Noël, si vous voulez profiter de vos amis avant les Etudes Supérieures, ou si simplement vous voulez vous amusez, la soirée de promo sera un des grands moments de l’année à n’en pas douter</a:t>
            </a:r>
            <a:endParaRPr lang="fr-FR" sz="1600" dirty="0"/>
          </a:p>
        </p:txBody>
      </p:sp>
      <p:sp>
        <p:nvSpPr>
          <p:cNvPr id="8" name="Rectangle : coins arrondis 7">
            <a:extLst>
              <a:ext uri="{FF2B5EF4-FFF2-40B4-BE49-F238E27FC236}">
                <a16:creationId xmlns:a16="http://schemas.microsoft.com/office/drawing/2014/main" id="{B2128636-6FFC-BE9A-47B9-274E2ED125B1}"/>
              </a:ext>
            </a:extLst>
          </p:cNvPr>
          <p:cNvSpPr/>
          <p:nvPr/>
        </p:nvSpPr>
        <p:spPr>
          <a:xfrm>
            <a:off x="287676" y="322595"/>
            <a:ext cx="4315146" cy="3663257"/>
          </a:xfrm>
          <a:prstGeom prst="round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ZoneTexte 4">
            <a:extLst>
              <a:ext uri="{FF2B5EF4-FFF2-40B4-BE49-F238E27FC236}">
                <a16:creationId xmlns:a16="http://schemas.microsoft.com/office/drawing/2014/main" id="{4C169471-745F-E705-9ECD-6DD00D9AF705}"/>
              </a:ext>
            </a:extLst>
          </p:cNvPr>
          <p:cNvSpPr txBox="1"/>
          <p:nvPr/>
        </p:nvSpPr>
        <p:spPr>
          <a:xfrm>
            <a:off x="7826558" y="585238"/>
            <a:ext cx="3498112" cy="2369880"/>
          </a:xfrm>
          <a:prstGeom prst="rect">
            <a:avLst/>
          </a:prstGeom>
          <a:noFill/>
        </p:spPr>
        <p:txBody>
          <a:bodyPr wrap="square" rtlCol="0">
            <a:spAutoFit/>
          </a:bodyPr>
          <a:lstStyle/>
          <a:p>
            <a:r>
              <a:rPr lang="fr-FR" sz="2000" u="sng" dirty="0"/>
              <a:t>Carnaval</a:t>
            </a:r>
          </a:p>
          <a:p>
            <a:endParaRPr lang="fr-FR" sz="2000" dirty="0"/>
          </a:p>
          <a:p>
            <a:r>
              <a:rPr lang="fr-FR" dirty="0"/>
              <a:t>Quoi de mieux que de profiter d’une occasion supplémentaire pour faire la fête. Une journée déguisée remplie d’animations sympathiques pour clore la période Parcoursup dans la bonne humeur</a:t>
            </a:r>
            <a:endParaRPr lang="fr-FR" sz="1600" dirty="0"/>
          </a:p>
        </p:txBody>
      </p:sp>
      <p:sp>
        <p:nvSpPr>
          <p:cNvPr id="6" name="ZoneTexte 5">
            <a:extLst>
              <a:ext uri="{FF2B5EF4-FFF2-40B4-BE49-F238E27FC236}">
                <a16:creationId xmlns:a16="http://schemas.microsoft.com/office/drawing/2014/main" id="{53C20B4F-03FA-E13D-31EC-981509957EBD}"/>
              </a:ext>
            </a:extLst>
          </p:cNvPr>
          <p:cNvSpPr txBox="1"/>
          <p:nvPr/>
        </p:nvSpPr>
        <p:spPr>
          <a:xfrm>
            <a:off x="1299868" y="4309334"/>
            <a:ext cx="3498112" cy="2185214"/>
          </a:xfrm>
          <a:prstGeom prst="rect">
            <a:avLst/>
          </a:prstGeom>
          <a:noFill/>
        </p:spPr>
        <p:txBody>
          <a:bodyPr wrap="square" rtlCol="0">
            <a:spAutoFit/>
          </a:bodyPr>
          <a:lstStyle/>
          <a:p>
            <a:r>
              <a:rPr lang="fr-FR" sz="2000" u="sng" dirty="0"/>
              <a:t>Journées à thème</a:t>
            </a:r>
          </a:p>
          <a:p>
            <a:endParaRPr lang="fr-FR" sz="2000" dirty="0"/>
          </a:p>
          <a:p>
            <a:r>
              <a:rPr lang="fr-FR" sz="1600" dirty="0"/>
              <a:t>Avec un peu d’imagination de votre part et de l’organisation de notre côté, nous serions ravis d’organiser avec vous des journées thématiques pour diversifier un peu le quotidien. (Journée de l’élégance, journée sans cartable…)</a:t>
            </a:r>
          </a:p>
        </p:txBody>
      </p:sp>
      <p:sp>
        <p:nvSpPr>
          <p:cNvPr id="7" name="ZoneTexte 6">
            <a:extLst>
              <a:ext uri="{FF2B5EF4-FFF2-40B4-BE49-F238E27FC236}">
                <a16:creationId xmlns:a16="http://schemas.microsoft.com/office/drawing/2014/main" id="{93A21CB8-F29E-D268-FCB3-403A8FE123DB}"/>
              </a:ext>
            </a:extLst>
          </p:cNvPr>
          <p:cNvSpPr txBox="1"/>
          <p:nvPr/>
        </p:nvSpPr>
        <p:spPr>
          <a:xfrm>
            <a:off x="535170" y="585238"/>
            <a:ext cx="3593805" cy="2985433"/>
          </a:xfrm>
          <a:prstGeom prst="rect">
            <a:avLst/>
          </a:prstGeom>
          <a:noFill/>
        </p:spPr>
        <p:txBody>
          <a:bodyPr wrap="square" rtlCol="0">
            <a:spAutoFit/>
          </a:bodyPr>
          <a:lstStyle/>
          <a:p>
            <a:r>
              <a:rPr lang="fr-FR" sz="2800" u="sng" dirty="0"/>
              <a:t>Journée de Promo</a:t>
            </a:r>
            <a:endParaRPr lang="fr-FR" sz="2000" dirty="0"/>
          </a:p>
          <a:p>
            <a:endParaRPr lang="fr-FR" sz="1600" dirty="0"/>
          </a:p>
          <a:p>
            <a:r>
              <a:rPr lang="fr-FR" sz="1600" dirty="0"/>
              <a:t>Même s’il est un peu difficile de voir à si long terme en ce début d’année sur ce qu’on va réellement pouvoir appliquer dans Franklin. On se renseigne auprès des Bureau des Eleves d’autre établissements et on amasse des idées.</a:t>
            </a:r>
          </a:p>
          <a:p>
            <a:r>
              <a:rPr lang="fr-FR" sz="1600" dirty="0"/>
              <a:t>Venez nous voir si vous avez des questions nous vous expliqueront nos pistes de projets.</a:t>
            </a:r>
          </a:p>
        </p:txBody>
      </p:sp>
      <p:grpSp>
        <p:nvGrpSpPr>
          <p:cNvPr id="12" name="Groupe 11">
            <a:extLst>
              <a:ext uri="{FF2B5EF4-FFF2-40B4-BE49-F238E27FC236}">
                <a16:creationId xmlns:a16="http://schemas.microsoft.com/office/drawing/2014/main" id="{9991B468-BEB5-91AE-FBF0-9457D7604B98}"/>
              </a:ext>
            </a:extLst>
          </p:cNvPr>
          <p:cNvGrpSpPr/>
          <p:nvPr/>
        </p:nvGrpSpPr>
        <p:grpSpPr>
          <a:xfrm>
            <a:off x="10145362" y="5242243"/>
            <a:ext cx="2046639" cy="1369681"/>
            <a:chOff x="9767205" y="4950633"/>
            <a:chExt cx="2651032" cy="1838940"/>
          </a:xfrm>
        </p:grpSpPr>
        <p:pic>
          <p:nvPicPr>
            <p:cNvPr id="13" name="Image 12" descr="Une image contenant clipart">
              <a:extLst>
                <a:ext uri="{FF2B5EF4-FFF2-40B4-BE49-F238E27FC236}">
                  <a16:creationId xmlns:a16="http://schemas.microsoft.com/office/drawing/2014/main" id="{B809D848-EA81-51EC-5557-74A1E964BE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3473" y="4950633"/>
              <a:ext cx="2498495" cy="1303902"/>
            </a:xfrm>
            <a:prstGeom prst="rect">
              <a:avLst/>
            </a:prstGeom>
          </p:spPr>
        </p:pic>
        <p:sp>
          <p:nvSpPr>
            <p:cNvPr id="14" name="ZoneTexte 13">
              <a:extLst>
                <a:ext uri="{FF2B5EF4-FFF2-40B4-BE49-F238E27FC236}">
                  <a16:creationId xmlns:a16="http://schemas.microsoft.com/office/drawing/2014/main" id="{F494E273-F87C-5326-D157-5F4140FF2237}"/>
                </a:ext>
              </a:extLst>
            </p:cNvPr>
            <p:cNvSpPr txBox="1"/>
            <p:nvPr/>
          </p:nvSpPr>
          <p:spPr>
            <a:xfrm>
              <a:off x="9767205" y="6334211"/>
              <a:ext cx="2651032" cy="455362"/>
            </a:xfrm>
            <a:prstGeom prst="rect">
              <a:avLst/>
            </a:prstGeom>
            <a:noFill/>
          </p:spPr>
          <p:txBody>
            <a:bodyPr wrap="square" rtlCol="0">
              <a:spAutoFit/>
            </a:bodyPr>
            <a:lstStyle/>
            <a:p>
              <a:r>
                <a:rPr lang="fr-FR" sz="2000" dirty="0" err="1"/>
                <a:t>VotezRegal</a:t>
              </a:r>
              <a:r>
                <a:rPr lang="fr-FR" sz="2000" b="1" dirty="0" err="1"/>
                <a:t>ADEF</a:t>
              </a:r>
              <a:endParaRPr lang="fr-FR" sz="2000" b="1" dirty="0"/>
            </a:p>
          </p:txBody>
        </p:sp>
      </p:grpSp>
    </p:spTree>
    <p:extLst>
      <p:ext uri="{BB962C8B-B14F-4D97-AF65-F5344CB8AC3E}">
        <p14:creationId xmlns:p14="http://schemas.microsoft.com/office/powerpoint/2010/main" val="1629547337"/>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235</TotalTime>
  <Words>467</Words>
  <Application>Microsoft Office PowerPoint</Application>
  <PresentationFormat>Grand écran</PresentationFormat>
  <Paragraphs>57</Paragraphs>
  <Slides>6</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6</vt:i4>
      </vt:variant>
    </vt:vector>
  </HeadingPairs>
  <TitlesOfParts>
    <vt:vector size="12" baseType="lpstr">
      <vt:lpstr>Arial</vt:lpstr>
      <vt:lpstr>Arial Black</vt:lpstr>
      <vt:lpstr>Calibri</vt:lpstr>
      <vt:lpstr>Calibri Light</vt:lpstr>
      <vt:lpstr>Californian FB</vt:lpstr>
      <vt:lpstr>Thème Office</vt:lpstr>
      <vt:lpstr>Présentation PowerPoint</vt:lpstr>
      <vt:lpstr>Période de Noël</vt:lpstr>
      <vt:lpstr>Présentation PowerPoint</vt:lpstr>
      <vt:lpstr>Saint Valentin: Flower hour</vt:lpstr>
      <vt:lpstr>Fin de l’année</vt:lpstr>
      <vt:lpstr>Plus d’infos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etienne david</dc:creator>
  <cp:lastModifiedBy>etienne david</cp:lastModifiedBy>
  <cp:revision>1</cp:revision>
  <dcterms:created xsi:type="dcterms:W3CDTF">2022-10-18T17:09:37Z</dcterms:created>
  <dcterms:modified xsi:type="dcterms:W3CDTF">2022-10-18T21:05:29Z</dcterms:modified>
</cp:coreProperties>
</file>

<file path=docProps/thumbnail.jpeg>
</file>